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6" r:id="rId5"/>
    <p:sldMasterId id="2147483676" r:id="rId6"/>
    <p:sldMasterId id="2147483692" r:id="rId7"/>
    <p:sldMasterId id="214748371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y="5143500" cx="9144000"/>
  <p:notesSz cx="6858000" cy="15049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40">
          <p15:clr>
            <a:srgbClr val="A4A3A4"/>
          </p15:clr>
        </p15:guide>
        <p15:guide id="2" orient="horz" pos="732">
          <p15:clr>
            <a:srgbClr val="A4A3A4"/>
          </p15:clr>
        </p15:guide>
      </p15:sldGuideLst>
    </p:ext>
    <p:ext uri="GoogleSlidesCustomDataVersion2">
      <go:slidesCustomData xmlns:go="http://customooxmlschemas.google.com/" r:id="rId28" roundtripDataSignature="AMtx7mhRQjGnRZ9BF1zG/MjqVytHn+L3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p:guide pos="73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customschemas.google.com/relationships/presentationmetadata" Target="metadata"/><Relationship Id="rId27" Type="http://schemas.openxmlformats.org/officeDocument/2006/relationships/slide" Target="slides/slide1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100" u="none" cap="none" strike="noStrike">
                <a:solidFill>
                  <a:schemeClr val="lt2"/>
                </a:solidFill>
                <a:latin typeface="Arial"/>
                <a:ea typeface="Arial"/>
                <a:cs typeface="Arial"/>
                <a:sym typeface="Arial"/>
              </a:defRPr>
            </a:lvl1pPr>
            <a:lvl2pPr indent="-298450" lvl="1" marL="914400" marR="0" rtl="0" algn="l">
              <a:spcBef>
                <a:spcPts val="300"/>
              </a:spcBef>
              <a:spcAft>
                <a:spcPts val="0"/>
              </a:spcAft>
              <a:buClr>
                <a:schemeClr val="lt2"/>
              </a:buClr>
              <a:buSzPts val="1100"/>
              <a:buFont typeface="Arial"/>
              <a:buChar char="•"/>
              <a:defRPr b="0" i="0" sz="1100" u="none" cap="none" strike="noStrike">
                <a:solidFill>
                  <a:schemeClr val="lt2"/>
                </a:solidFill>
                <a:latin typeface="Arial"/>
                <a:ea typeface="Arial"/>
                <a:cs typeface="Arial"/>
                <a:sym typeface="Arial"/>
              </a:defRPr>
            </a:lvl2pPr>
            <a:lvl3pPr indent="-298450" lvl="2" marL="1371600" marR="0" rtl="0" algn="l">
              <a:spcBef>
                <a:spcPts val="300"/>
              </a:spcBef>
              <a:spcAft>
                <a:spcPts val="0"/>
              </a:spcAft>
              <a:buClr>
                <a:schemeClr val="lt2"/>
              </a:buClr>
              <a:buSzPts val="1100"/>
              <a:buFont typeface="Arial"/>
              <a:buChar char="–"/>
              <a:defRPr b="0" i="0" sz="1100" u="none" cap="none" strike="noStrike">
                <a:solidFill>
                  <a:schemeClr val="lt2"/>
                </a:solidFill>
                <a:latin typeface="Arial"/>
                <a:ea typeface="Arial"/>
                <a:cs typeface="Arial"/>
                <a:sym typeface="Arial"/>
              </a:defRPr>
            </a:lvl3pPr>
            <a:lvl4pPr indent="-298450" lvl="3" marL="1828800" marR="0" rtl="0" algn="l">
              <a:spcBef>
                <a:spcPts val="300"/>
              </a:spcBef>
              <a:spcAft>
                <a:spcPts val="0"/>
              </a:spcAft>
              <a:buClr>
                <a:schemeClr val="lt2"/>
              </a:buClr>
              <a:buSzPts val="1100"/>
              <a:buFont typeface="Arial"/>
              <a:buChar char="▪"/>
              <a:defRPr b="0" i="0" sz="1100" u="none" cap="none" strike="noStrike">
                <a:solidFill>
                  <a:schemeClr val="lt2"/>
                </a:solidFill>
                <a:latin typeface="Arial"/>
                <a:ea typeface="Arial"/>
                <a:cs typeface="Arial"/>
                <a:sym typeface="Arial"/>
              </a:defRPr>
            </a:lvl4pPr>
            <a:lvl5pPr indent="-285750" lvl="4" marL="2286000" marR="0" rtl="0" algn="l">
              <a:spcBef>
                <a:spcPts val="3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
        <p:nvSpPr>
          <p:cNvPr id="5" name="Google Shape;5;n"/>
          <p:cNvSpPr txBox="1"/>
          <p:nvPr/>
        </p:nvSpPr>
        <p:spPr>
          <a:xfrm>
            <a:off x="279101" y="8990471"/>
            <a:ext cx="95629" cy="83793"/>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b="0" i="0" lang="en-US" sz="600" u="none" cap="none" strike="noStrike">
                <a:solidFill>
                  <a:schemeClr val="lt2"/>
                </a:solidFill>
                <a:latin typeface="Arial"/>
                <a:ea typeface="Arial"/>
                <a:cs typeface="Arial"/>
                <a:sym typeface="Arial"/>
              </a:rPr>
              <a:t>‹#›</a:t>
            </a:fld>
            <a:endParaRPr b="0" i="0" sz="600" u="none" cap="none" strike="noStrike">
              <a:solidFill>
                <a:schemeClr val="lt2"/>
              </a:solidFill>
              <a:latin typeface="Arial"/>
              <a:ea typeface="Arial"/>
              <a:cs typeface="Arial"/>
              <a:sym typeface="Arial"/>
            </a:endParaRPr>
          </a:p>
        </p:txBody>
      </p:sp>
      <p:sp>
        <p:nvSpPr>
          <p:cNvPr descr="                              Dell - Internal Use - Confidential&#10;" id="6" name="Google Shape;6;n"/>
          <p:cNvSpPr txBox="1"/>
          <p:nvPr/>
        </p:nvSpPr>
        <p:spPr>
          <a:xfrm>
            <a:off x="520065" y="8989695"/>
            <a:ext cx="1207507" cy="83793"/>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lt2"/>
              </a:buClr>
              <a:buSzPts val="600"/>
              <a:buFont typeface="Arial"/>
              <a:buNone/>
            </a:pPr>
            <a:r>
              <a:rPr b="1" i="0" lang="en-US" sz="600" u="none" cap="none" strike="noStrike">
                <a:solidFill>
                  <a:schemeClr val="lt2"/>
                </a:solidFill>
                <a:latin typeface="Arial"/>
                <a:ea typeface="Arial"/>
                <a:cs typeface="Arial"/>
                <a:sym typeface="Arial"/>
              </a:rPr>
              <a:t>Dell – Internal Use – Confidential</a:t>
            </a:r>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1: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400"/>
              <a:t>Thanks again for taking the time to chat today. Just want to be </a:t>
            </a:r>
            <a:r>
              <a:rPr lang="en-US" sz="1400"/>
              <a:t>cognizant</a:t>
            </a:r>
            <a:r>
              <a:rPr lang="en-US" sz="1400"/>
              <a:t> of your time, I know you asked for a 20 minute presentation on the powerstore but just want to see if you have any hard stops?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Ok cool. I am excited to chat with you all today about the Powerstore… i know you </a:t>
            </a:r>
            <a:r>
              <a:rPr lang="en-US" sz="1400"/>
              <a:t>have</a:t>
            </a:r>
            <a:r>
              <a:rPr lang="en-US" sz="1400"/>
              <a:t> that Unity XT that is coming up on 5 years and are potentially looking to refresh. On our past conversations you mentioned that you were having some </a:t>
            </a:r>
            <a:r>
              <a:rPr lang="en-US" sz="1400"/>
              <a:t>bottleneck</a:t>
            </a:r>
            <a:r>
              <a:rPr lang="en-US" sz="1400"/>
              <a:t> issues with the Unity as you got closer to capacity and would like something that can meet your </a:t>
            </a:r>
            <a:r>
              <a:rPr lang="en-US" sz="1400"/>
              <a:t>organization's</a:t>
            </a:r>
            <a:r>
              <a:rPr lang="en-US" sz="1400"/>
              <a:t> needs for the future, not just today. You also mentioned you wanted an easy to use appliance as your team continues to get downsized and want to ensure you are optimizing your budget. Anything else I am missing that you are looking for in this new solution?</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0: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1" name="Google Shape;1451;p10: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800"/>
              <a:buFont typeface="Arial"/>
              <a:buNone/>
            </a:pPr>
            <a:r>
              <a:rPr lang="en-US" sz="1400">
                <a:latin typeface="Arial"/>
                <a:ea typeface="Arial"/>
                <a:cs typeface="Arial"/>
                <a:sym typeface="Arial"/>
              </a:rPr>
              <a:t>Slide 11: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PowerStore manager - all of the features and management tasks that the PowerStore allows can be done through the HTML5 faced GUI called PowerStore manager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Previous array management systems have been java based and much less user friendly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This sleek, easy to use HTML5 interface allows you to gain insights on your arrays performance, provision storage, load balance, resolve issues within the environment and more  </a:t>
            </a:r>
            <a:endParaRPr sz="1400">
              <a:latin typeface="Arial"/>
              <a:ea typeface="Arial"/>
              <a:cs typeface="Arial"/>
              <a:sym typeface="Arial"/>
            </a:endParaRPr>
          </a:p>
          <a:p>
            <a:pPr indent="0" lvl="0" marL="0" rtl="0" algn="l">
              <a:spcBef>
                <a:spcPts val="0"/>
              </a:spcBef>
              <a:spcAft>
                <a:spcPts val="0"/>
              </a:spcAft>
              <a:buNone/>
            </a:pPr>
            <a:r>
              <a:t/>
            </a:r>
            <a:endParaRPr sz="1400"/>
          </a:p>
        </p:txBody>
      </p:sp>
      <p:sp>
        <p:nvSpPr>
          <p:cNvPr id="1452" name="Google Shape;1452;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44444"/>
              </a:buClr>
              <a:buSzPts val="1350"/>
              <a:buFont typeface="Arial"/>
              <a:buNone/>
            </a:pPr>
            <a:fld id="{00000000-1234-1234-1234-123412341234}" type="slidenum">
              <a:rPr b="0" i="0" lang="en-US" sz="1350" u="none" cap="none" strike="noStrike">
                <a:solidFill>
                  <a:srgbClr val="444444"/>
                </a:solidFill>
                <a:latin typeface="Arial"/>
                <a:ea typeface="Arial"/>
                <a:cs typeface="Arial"/>
                <a:sym typeface="Arial"/>
              </a:rPr>
              <a:t>‹#›</a:t>
            </a:fld>
            <a:endParaRPr b="0" i="0" sz="1350" u="none" cap="none" strike="noStrike">
              <a:solidFill>
                <a:srgbClr val="444444"/>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11: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11: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800"/>
              <a:buFont typeface="Arial"/>
              <a:buNone/>
            </a:pPr>
            <a:r>
              <a:rPr lang="en-US" sz="1400">
                <a:latin typeface="Arial"/>
                <a:ea typeface="Arial"/>
                <a:cs typeface="Arial"/>
                <a:sym typeface="Arial"/>
              </a:rPr>
              <a:t>Slide 12: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APEX AIOps (artificial intelligence for IT operations) is a software-as-a-service suite designed to simplify IT operations, increase team agility, and enhance control over digital infrastructure. It has 3 key components:</a:t>
            </a:r>
            <a:endParaRPr sz="1400"/>
          </a:p>
          <a:p>
            <a:pPr indent="0" lvl="0" marL="0" marR="0" rtl="0" algn="l">
              <a:spcBef>
                <a:spcPts val="0"/>
              </a:spcBef>
              <a:spcAft>
                <a:spcPts val="0"/>
              </a:spcAft>
              <a:buClr>
                <a:schemeClr val="lt2"/>
              </a:buClr>
              <a:buSzPts val="1000"/>
              <a:buFont typeface="Noto Sans Symbols"/>
              <a:buNone/>
            </a:pPr>
            <a:r>
              <a:t/>
            </a:r>
            <a:endParaRPr sz="1400">
              <a:latin typeface="Arial"/>
              <a:ea typeface="Arial"/>
              <a:cs typeface="Arial"/>
              <a:sym typeface="Arial"/>
            </a:endParaRPr>
          </a:p>
          <a:p>
            <a:pPr indent="-88900" lvl="0" marL="0" rtl="0" algn="l">
              <a:spcBef>
                <a:spcPts val="0"/>
              </a:spcBef>
              <a:spcAft>
                <a:spcPts val="0"/>
              </a:spcAft>
              <a:buClr>
                <a:schemeClr val="lt2"/>
              </a:buClr>
              <a:buSzPts val="1400"/>
              <a:buFont typeface="Arial"/>
              <a:buAutoNum type="arabicPeriod"/>
            </a:pPr>
            <a:r>
              <a:rPr b="1" lang="en-US" sz="1400"/>
              <a:t>Infrastructure Observability</a:t>
            </a:r>
            <a:r>
              <a:rPr lang="en-US" sz="1400"/>
              <a:t>:</a:t>
            </a:r>
            <a:endParaRPr sz="1400"/>
          </a:p>
          <a:p>
            <a:pPr indent="0" lvl="0" marL="0" rtl="0" algn="l">
              <a:spcBef>
                <a:spcPts val="0"/>
              </a:spcBef>
              <a:spcAft>
                <a:spcPts val="0"/>
              </a:spcAft>
              <a:buClr>
                <a:schemeClr val="lt2"/>
              </a:buClr>
              <a:buSzPts val="1100"/>
              <a:buFont typeface="Arial"/>
              <a:buNone/>
            </a:pPr>
            <a:r>
              <a:t/>
            </a:r>
            <a:endParaRPr sz="1400"/>
          </a:p>
          <a:p>
            <a:pPr indent="-304800" lvl="1" marL="742950" rtl="0" algn="l">
              <a:spcBef>
                <a:spcPts val="300"/>
              </a:spcBef>
              <a:spcAft>
                <a:spcPts val="0"/>
              </a:spcAft>
              <a:buClr>
                <a:schemeClr val="lt2"/>
              </a:buClr>
              <a:buSzPts val="1400"/>
              <a:buFont typeface="Arial"/>
              <a:buAutoNum type="arabicPeriod"/>
            </a:pPr>
            <a:r>
              <a:rPr lang="en-US" sz="1400"/>
              <a:t>This component ensures the integrity of Dell infrastructure by monitoring health, cybersecurity, and sustainability. It uses AI to transform high-volume event noise into actionable incidents with root cause analysis and recommendations. Features include health and cybersecurity scores, performance and capacity forecasting, and integration with various system managers. It is included at no additional cost for products with a valid ProSupport (or higher) contract.</a:t>
            </a:r>
            <a:endParaRPr sz="1400"/>
          </a:p>
          <a:p>
            <a:pPr indent="-215900" lvl="1" marL="742950" rtl="0" algn="l">
              <a:spcBef>
                <a:spcPts val="300"/>
              </a:spcBef>
              <a:spcAft>
                <a:spcPts val="0"/>
              </a:spcAft>
              <a:buClr>
                <a:schemeClr val="lt2"/>
              </a:buClr>
              <a:buSzPts val="1100"/>
              <a:buFont typeface="Arial"/>
              <a:buNone/>
            </a:pPr>
            <a:r>
              <a:t/>
            </a:r>
            <a:endParaRPr sz="1400"/>
          </a:p>
          <a:p>
            <a:pPr indent="-88900" lvl="0" marL="0" rtl="0" algn="l">
              <a:spcBef>
                <a:spcPts val="0"/>
              </a:spcBef>
              <a:spcAft>
                <a:spcPts val="0"/>
              </a:spcAft>
              <a:buClr>
                <a:schemeClr val="lt2"/>
              </a:buClr>
              <a:buSzPts val="1400"/>
              <a:buFont typeface="Arial"/>
              <a:buAutoNum type="arabicPeriod"/>
            </a:pPr>
            <a:r>
              <a:rPr b="1" lang="en-US" sz="1400"/>
              <a:t>Application Observability</a:t>
            </a:r>
            <a:r>
              <a:rPr lang="en-US" sz="1400"/>
              <a:t>:</a:t>
            </a:r>
            <a:endParaRPr sz="1400"/>
          </a:p>
          <a:p>
            <a:pPr indent="0" lvl="0" marL="0" rtl="0" algn="l">
              <a:spcBef>
                <a:spcPts val="0"/>
              </a:spcBef>
              <a:spcAft>
                <a:spcPts val="0"/>
              </a:spcAft>
              <a:buClr>
                <a:schemeClr val="lt2"/>
              </a:buClr>
              <a:buSzPts val="1100"/>
              <a:buFont typeface="Arial"/>
              <a:buNone/>
            </a:pPr>
            <a:r>
              <a:t/>
            </a:r>
            <a:endParaRPr sz="1400"/>
          </a:p>
          <a:p>
            <a:pPr indent="-304800" lvl="1" marL="742950" rtl="0" algn="l">
              <a:spcBef>
                <a:spcPts val="300"/>
              </a:spcBef>
              <a:spcAft>
                <a:spcPts val="0"/>
              </a:spcAft>
              <a:buClr>
                <a:schemeClr val="lt2"/>
              </a:buClr>
              <a:buSzPts val="1400"/>
              <a:buFont typeface="Arial"/>
              <a:buAutoNum type="arabicPeriod"/>
            </a:pPr>
            <a:r>
              <a:rPr lang="en-US" sz="1400"/>
              <a:t>This component provides total visibility into application performance by correlating application health with underlying infrastructure. Key features include automatic application discovery, dependency mapping, and real-time anomaly detection. This helps significantly reduce the mean time to resolution (MTTR) for application issues. It is available as a subscription-based add-on.</a:t>
            </a:r>
            <a:endParaRPr sz="1400"/>
          </a:p>
          <a:p>
            <a:pPr indent="0" lvl="1" marL="457200" rtl="0" algn="l">
              <a:spcBef>
                <a:spcPts val="300"/>
              </a:spcBef>
              <a:spcAft>
                <a:spcPts val="0"/>
              </a:spcAft>
              <a:buClr>
                <a:schemeClr val="lt2"/>
              </a:buClr>
              <a:buSzPts val="1100"/>
              <a:buFont typeface="Arial"/>
              <a:buNone/>
            </a:pPr>
            <a:r>
              <a:t/>
            </a:r>
            <a:endParaRPr sz="1400"/>
          </a:p>
          <a:p>
            <a:pPr indent="-88900" lvl="0" marL="0" rtl="0" algn="l">
              <a:spcBef>
                <a:spcPts val="0"/>
              </a:spcBef>
              <a:spcAft>
                <a:spcPts val="0"/>
              </a:spcAft>
              <a:buClr>
                <a:schemeClr val="lt2"/>
              </a:buClr>
              <a:buSzPts val="1400"/>
              <a:buFont typeface="Arial"/>
              <a:buAutoNum type="arabicPeriod"/>
            </a:pPr>
            <a:r>
              <a:rPr b="1" lang="en-US" sz="1400"/>
              <a:t>Incident Management</a:t>
            </a:r>
            <a:r>
              <a:rPr lang="en-US" sz="1400"/>
              <a:t>:</a:t>
            </a:r>
            <a:endParaRPr sz="1400"/>
          </a:p>
          <a:p>
            <a:pPr indent="-304800" lvl="1" marL="742950" rtl="0" algn="l">
              <a:spcBef>
                <a:spcPts val="300"/>
              </a:spcBef>
              <a:spcAft>
                <a:spcPts val="0"/>
              </a:spcAft>
              <a:buClr>
                <a:schemeClr val="lt2"/>
              </a:buClr>
              <a:buSzPts val="1400"/>
              <a:buFont typeface="Arial"/>
              <a:buAutoNum type="arabicPeriod"/>
            </a:pPr>
            <a:r>
              <a:rPr lang="en-US" sz="1400"/>
              <a:t>This component automates the incident lifecycle to optimize service availability by reducing alert noise, correlating alerts into actionable incidents, and facilitating cross-functional collaboration. It integrates with IT service management (ITSM) tools like ServiceNow, and automation tools for self-healing. This results in significant reductions in event noise, tickets, and customer-reported issues.</a:t>
            </a:r>
            <a:endParaRPr sz="1400"/>
          </a:p>
          <a:p>
            <a:pPr indent="-279400" lvl="0" marL="342900" marR="0" rtl="0" algn="l">
              <a:spcBef>
                <a:spcPts val="0"/>
              </a:spcBef>
              <a:spcAft>
                <a:spcPts val="0"/>
              </a:spcAft>
              <a:buClr>
                <a:schemeClr val="lt2"/>
              </a:buClr>
              <a:buSzPts val="1000"/>
              <a:buFont typeface="Noto Sans Symbols"/>
              <a:buNone/>
            </a:pPr>
            <a:r>
              <a:t/>
            </a:r>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2: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1" name="Google Shape;1551;p12: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800"/>
              <a:buFont typeface="Arial"/>
              <a:buNone/>
            </a:pPr>
            <a:r>
              <a:rPr lang="en-US" sz="1400">
                <a:latin typeface="Arial"/>
                <a:ea typeface="Arial"/>
                <a:cs typeface="Arial"/>
                <a:sym typeface="Arial"/>
              </a:rPr>
              <a:t>Slide 13: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Last thing to cover here is powerstore's high adaptability  </a:t>
            </a:r>
            <a:endParaRPr sz="1400">
              <a:latin typeface="Arial"/>
              <a:ea typeface="Arial"/>
              <a:cs typeface="Arial"/>
              <a:sym typeface="Arial"/>
            </a:endParaRPr>
          </a:p>
          <a:p>
            <a:pPr indent="0" lvl="0" marL="0" rtl="0" algn="l">
              <a:spcBef>
                <a:spcPts val="0"/>
              </a:spcBef>
              <a:spcAft>
                <a:spcPts val="0"/>
              </a:spcAft>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13: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1" name="Google Shape;1581;p13: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lnSpc>
                <a:spcPct val="107000"/>
              </a:lnSpc>
              <a:spcBef>
                <a:spcPts val="0"/>
              </a:spcBef>
              <a:spcAft>
                <a:spcPts val="0"/>
              </a:spcAft>
              <a:buNone/>
            </a:pPr>
            <a:r>
              <a:rPr lang="en-US" sz="1400">
                <a:latin typeface="Calibri"/>
                <a:ea typeface="Calibri"/>
                <a:cs typeface="Calibri"/>
                <a:sym typeface="Calibri"/>
              </a:rPr>
              <a:t>PowerStore’s unique </a:t>
            </a:r>
            <a:r>
              <a:rPr b="1" lang="en-US" sz="1400">
                <a:latin typeface="Calibri"/>
                <a:ea typeface="Calibri"/>
                <a:cs typeface="Calibri"/>
                <a:sym typeface="Calibri"/>
              </a:rPr>
              <a:t>adaptable architecture </a:t>
            </a:r>
            <a:r>
              <a:rPr lang="en-US" sz="1400">
                <a:latin typeface="Calibri"/>
                <a:ea typeface="Calibri"/>
                <a:cs typeface="Calibri"/>
                <a:sym typeface="Calibri"/>
              </a:rPr>
              <a:t>evolves physically AND </a:t>
            </a:r>
            <a:r>
              <a:rPr lang="en-US" sz="1400" u="sng">
                <a:latin typeface="Calibri"/>
                <a:ea typeface="Calibri"/>
                <a:cs typeface="Calibri"/>
                <a:sym typeface="Calibri"/>
              </a:rPr>
              <a:t>operationally</a:t>
            </a:r>
            <a:r>
              <a:rPr lang="en-US" sz="1400">
                <a:latin typeface="Calibri"/>
                <a:ea typeface="Calibri"/>
                <a:cs typeface="Calibri"/>
                <a:sym typeface="Calibri"/>
              </a:rPr>
              <a:t> with your needs.  </a:t>
            </a:r>
            <a:r>
              <a:rPr lang="en-US" sz="1400" u="sng">
                <a:latin typeface="Calibri"/>
                <a:ea typeface="Calibri"/>
                <a:cs typeface="Calibri"/>
                <a:sym typeface="Calibri"/>
              </a:rPr>
              <a:t>Right out of the box</a:t>
            </a:r>
            <a:r>
              <a:rPr lang="en-US" sz="1400">
                <a:latin typeface="Calibri"/>
                <a:ea typeface="Calibri"/>
                <a:cs typeface="Calibri"/>
                <a:sym typeface="Calibri"/>
              </a:rPr>
              <a:t>,</a:t>
            </a:r>
            <a:r>
              <a:rPr b="1" lang="en-US" sz="1400">
                <a:latin typeface="Calibri"/>
                <a:ea typeface="Calibri"/>
                <a:cs typeface="Calibri"/>
                <a:sym typeface="Calibri"/>
              </a:rPr>
              <a:t> </a:t>
            </a:r>
            <a:r>
              <a:rPr lang="en-US" sz="1400">
                <a:latin typeface="Calibri"/>
                <a:ea typeface="Calibri"/>
                <a:cs typeface="Calibri"/>
                <a:sym typeface="Calibri"/>
              </a:rPr>
              <a:t>you’re getting an incredible amount of advanced technology designed to accommodate change.</a:t>
            </a:r>
            <a:endParaRPr sz="1400"/>
          </a:p>
          <a:p>
            <a:pPr indent="0" lvl="0" marL="0" rtl="0" algn="l">
              <a:lnSpc>
                <a:spcPct val="107000"/>
              </a:lnSpc>
              <a:spcBef>
                <a:spcPts val="1578"/>
              </a:spcBef>
              <a:spcAft>
                <a:spcPts val="0"/>
              </a:spcAft>
              <a:buNone/>
            </a:pPr>
            <a:r>
              <a:t/>
            </a:r>
            <a:endParaRPr sz="1400">
              <a:latin typeface="Calibri"/>
              <a:ea typeface="Calibri"/>
              <a:cs typeface="Calibri"/>
              <a:sym typeface="Calibri"/>
            </a:endParaRPr>
          </a:p>
          <a:p>
            <a:pPr indent="0" lvl="0" marL="0" rtl="0" algn="l">
              <a:lnSpc>
                <a:spcPct val="107000"/>
              </a:lnSpc>
              <a:spcBef>
                <a:spcPts val="1578"/>
              </a:spcBef>
              <a:spcAft>
                <a:spcPts val="0"/>
              </a:spcAft>
              <a:buNone/>
            </a:pPr>
            <a:r>
              <a:rPr b="1" lang="en-US" sz="1400">
                <a:latin typeface="Calibri"/>
                <a:ea typeface="Calibri"/>
                <a:cs typeface="Calibri"/>
                <a:sym typeface="Calibri"/>
              </a:rPr>
              <a:t>[CLICK]  </a:t>
            </a:r>
            <a:r>
              <a:rPr lang="en-US" sz="1400">
                <a:latin typeface="Calibri"/>
                <a:ea typeface="Calibri"/>
                <a:cs typeface="Calibri"/>
                <a:sym typeface="Calibri"/>
              </a:rPr>
              <a:t>PowerStore is very easy to EXPAND.  You can start small, then add capacity or performance </a:t>
            </a:r>
            <a:r>
              <a:rPr lang="en-US" sz="1400" u="sng">
                <a:latin typeface="Calibri"/>
                <a:ea typeface="Calibri"/>
                <a:cs typeface="Calibri"/>
                <a:sym typeface="Calibri"/>
              </a:rPr>
              <a:t>independently</a:t>
            </a:r>
            <a:r>
              <a:rPr lang="en-US" sz="1400">
                <a:latin typeface="Calibri"/>
                <a:ea typeface="Calibri"/>
                <a:cs typeface="Calibri"/>
                <a:sym typeface="Calibri"/>
              </a:rPr>
              <a:t>.  Unlike other storage platforms, you can</a:t>
            </a:r>
            <a:r>
              <a:rPr b="1" lang="en-US" sz="1400">
                <a:latin typeface="Calibri"/>
                <a:ea typeface="Calibri"/>
                <a:cs typeface="Calibri"/>
                <a:sym typeface="Calibri"/>
              </a:rPr>
              <a:t> Scale UP</a:t>
            </a:r>
            <a:r>
              <a:rPr lang="en-US" sz="1400">
                <a:latin typeface="Calibri"/>
                <a:ea typeface="Calibri"/>
                <a:cs typeface="Calibri"/>
                <a:sym typeface="Calibri"/>
              </a:rPr>
              <a:t> in single-drive increments …or </a:t>
            </a:r>
            <a:r>
              <a:rPr b="1" lang="en-US" sz="1400">
                <a:latin typeface="Calibri"/>
                <a:ea typeface="Calibri"/>
                <a:cs typeface="Calibri"/>
                <a:sym typeface="Calibri"/>
              </a:rPr>
              <a:t>Scale OUT</a:t>
            </a:r>
            <a:r>
              <a:rPr lang="en-US" sz="1400">
                <a:latin typeface="Calibri"/>
                <a:ea typeface="Calibri"/>
                <a:cs typeface="Calibri"/>
                <a:sym typeface="Calibri"/>
              </a:rPr>
              <a:t> in </a:t>
            </a:r>
            <a:r>
              <a:rPr lang="en-US" sz="1400" u="sng">
                <a:latin typeface="Calibri"/>
                <a:ea typeface="Calibri"/>
                <a:cs typeface="Calibri"/>
                <a:sym typeface="Calibri"/>
              </a:rPr>
              <a:t>intelligent clusters</a:t>
            </a:r>
            <a:r>
              <a:rPr lang="en-US" sz="1400">
                <a:latin typeface="Calibri"/>
                <a:ea typeface="Calibri"/>
                <a:cs typeface="Calibri"/>
                <a:sym typeface="Calibri"/>
              </a:rPr>
              <a:t> to over 18 PB effective capacity!</a:t>
            </a:r>
            <a:endParaRPr sz="1400"/>
          </a:p>
          <a:p>
            <a:pPr indent="0" lvl="0" marL="0" rtl="0" algn="l">
              <a:lnSpc>
                <a:spcPct val="107000"/>
              </a:lnSpc>
              <a:spcBef>
                <a:spcPts val="1578"/>
              </a:spcBef>
              <a:spcAft>
                <a:spcPts val="0"/>
              </a:spcAft>
              <a:buNone/>
            </a:pPr>
            <a:r>
              <a:t/>
            </a:r>
            <a:endParaRPr sz="1400">
              <a:latin typeface="Calibri"/>
              <a:ea typeface="Calibri"/>
              <a:cs typeface="Calibri"/>
              <a:sym typeface="Calibri"/>
            </a:endParaRPr>
          </a:p>
          <a:p>
            <a:pPr indent="0" lvl="0" marL="0" rtl="0" algn="l">
              <a:lnSpc>
                <a:spcPct val="107000"/>
              </a:lnSpc>
              <a:spcBef>
                <a:spcPts val="1578"/>
              </a:spcBef>
              <a:spcAft>
                <a:spcPts val="0"/>
              </a:spcAft>
              <a:buNone/>
            </a:pPr>
            <a:r>
              <a:rPr b="1" lang="en-US" sz="1400">
                <a:latin typeface="Calibri"/>
                <a:ea typeface="Calibri"/>
                <a:cs typeface="Calibri"/>
                <a:sym typeface="Calibri"/>
              </a:rPr>
              <a:t>[CLICK]  </a:t>
            </a:r>
            <a:r>
              <a:rPr lang="en-US" sz="1400">
                <a:latin typeface="Calibri"/>
                <a:ea typeface="Calibri"/>
                <a:cs typeface="Calibri"/>
                <a:sym typeface="Calibri"/>
              </a:rPr>
              <a:t>As you expand, all </a:t>
            </a:r>
            <a:r>
              <a:rPr lang="en-US" sz="1400" u="sng">
                <a:latin typeface="Calibri"/>
                <a:ea typeface="Calibri"/>
                <a:cs typeface="Calibri"/>
                <a:sym typeface="Calibri"/>
              </a:rPr>
              <a:t>storage services</a:t>
            </a:r>
            <a:r>
              <a:rPr lang="en-US" sz="1400">
                <a:latin typeface="Calibri"/>
                <a:ea typeface="Calibri"/>
                <a:cs typeface="Calibri"/>
                <a:sym typeface="Calibri"/>
              </a:rPr>
              <a:t> are </a:t>
            </a:r>
            <a:r>
              <a:rPr i="1" lang="en-US" sz="1400">
                <a:latin typeface="Calibri"/>
                <a:ea typeface="Calibri"/>
                <a:cs typeface="Calibri"/>
                <a:sym typeface="Calibri"/>
              </a:rPr>
              <a:t>configured automatically</a:t>
            </a:r>
            <a:r>
              <a:rPr lang="en-US" sz="1400">
                <a:latin typeface="Calibri"/>
                <a:ea typeface="Calibri"/>
                <a:cs typeface="Calibri"/>
                <a:sym typeface="Calibri"/>
              </a:rPr>
              <a:t>, with ZERO manual effort, as soon as you insert a new drive. </a:t>
            </a:r>
            <a:endParaRPr sz="1400"/>
          </a:p>
          <a:p>
            <a:pPr indent="0" lvl="0" marL="0" rtl="0" algn="l">
              <a:lnSpc>
                <a:spcPct val="107000"/>
              </a:lnSpc>
              <a:spcBef>
                <a:spcPts val="1578"/>
              </a:spcBef>
              <a:spcAft>
                <a:spcPts val="0"/>
              </a:spcAft>
              <a:buNone/>
            </a:pPr>
            <a:r>
              <a:t/>
            </a:r>
            <a:endParaRPr sz="1400">
              <a:latin typeface="Calibri"/>
              <a:ea typeface="Calibri"/>
              <a:cs typeface="Calibri"/>
              <a:sym typeface="Calibri"/>
            </a:endParaRPr>
          </a:p>
          <a:p>
            <a:pPr indent="0" lvl="0" marL="0" rtl="0" algn="l">
              <a:lnSpc>
                <a:spcPct val="107000"/>
              </a:lnSpc>
              <a:spcBef>
                <a:spcPts val="1578"/>
              </a:spcBef>
              <a:spcAft>
                <a:spcPts val="0"/>
              </a:spcAft>
              <a:buNone/>
            </a:pPr>
            <a:r>
              <a:rPr b="1" lang="en-US" sz="1400">
                <a:latin typeface="Calibri"/>
                <a:ea typeface="Calibri"/>
                <a:cs typeface="Calibri"/>
                <a:sym typeface="Calibri"/>
              </a:rPr>
              <a:t>[CLICK] </a:t>
            </a:r>
            <a:r>
              <a:rPr lang="en-US" sz="1400">
                <a:latin typeface="Calibri"/>
                <a:ea typeface="Calibri"/>
                <a:cs typeface="Calibri"/>
                <a:sym typeface="Calibri"/>
              </a:rPr>
              <a:t>And finally, Intelligent clustering gives you unprecedented data and workload mobility, letting you rebalance resources quickly with no impact to your external hosts.</a:t>
            </a:r>
            <a:endParaRPr sz="1400"/>
          </a:p>
          <a:p>
            <a:pPr indent="0" lvl="0" marL="0" rtl="0" algn="l">
              <a:lnSpc>
                <a:spcPct val="107000"/>
              </a:lnSpc>
              <a:spcBef>
                <a:spcPts val="1578"/>
              </a:spcBef>
              <a:spcAft>
                <a:spcPts val="0"/>
              </a:spcAft>
              <a:buNone/>
            </a:pPr>
            <a:r>
              <a:t/>
            </a:r>
            <a:endParaRPr sz="1400">
              <a:latin typeface="Calibri"/>
              <a:ea typeface="Calibri"/>
              <a:cs typeface="Calibri"/>
              <a:sym typeface="Calibri"/>
            </a:endParaRPr>
          </a:p>
          <a:p>
            <a:pPr indent="0" lvl="0" marL="0" rtl="0" algn="l">
              <a:lnSpc>
                <a:spcPct val="107000"/>
              </a:lnSpc>
              <a:spcBef>
                <a:spcPts val="1578"/>
              </a:spcBef>
              <a:spcAft>
                <a:spcPts val="0"/>
              </a:spcAft>
              <a:buNone/>
            </a:pPr>
            <a:r>
              <a:rPr lang="en-US" sz="1400">
                <a:latin typeface="Calibri"/>
                <a:ea typeface="Calibri"/>
                <a:cs typeface="Calibri"/>
                <a:sym typeface="Calibri"/>
              </a:rPr>
              <a:t>But the flexibility doesn’t stop there…</a:t>
            </a:r>
            <a:endParaRPr sz="1400"/>
          </a:p>
          <a:p>
            <a:pPr indent="0" lvl="0" marL="0" rtl="0" algn="l">
              <a:lnSpc>
                <a:spcPct val="107000"/>
              </a:lnSpc>
              <a:spcBef>
                <a:spcPts val="1578"/>
              </a:spcBef>
              <a:spcAft>
                <a:spcPts val="0"/>
              </a:spcAft>
              <a:buNone/>
            </a:pPr>
            <a:r>
              <a:t/>
            </a:r>
            <a:endParaRPr sz="1400">
              <a:latin typeface="Calibri"/>
              <a:ea typeface="Calibri"/>
              <a:cs typeface="Calibri"/>
              <a:sym typeface="Calibri"/>
            </a:endParaRPr>
          </a:p>
          <a:p>
            <a:pPr indent="0" lvl="0" marL="0" rtl="0" algn="l">
              <a:lnSpc>
                <a:spcPct val="107000"/>
              </a:lnSpc>
              <a:spcBef>
                <a:spcPts val="1578"/>
              </a:spcBef>
              <a:spcAft>
                <a:spcPts val="0"/>
              </a:spcAft>
              <a:buNone/>
            </a:pPr>
            <a:r>
              <a:rPr b="1" lang="en-US" sz="1400">
                <a:latin typeface="Calibri"/>
                <a:ea typeface="Calibri"/>
                <a:cs typeface="Calibri"/>
                <a:sym typeface="Calibri"/>
              </a:rPr>
              <a:t>[CLICK to next slide] </a:t>
            </a:r>
            <a:endParaRPr sz="1400">
              <a:latin typeface="Calibri"/>
              <a:ea typeface="Calibri"/>
              <a:cs typeface="Calibri"/>
              <a:sym typeface="Calibri"/>
            </a:endParaRPr>
          </a:p>
          <a:p>
            <a:pPr indent="0" lvl="0" marL="0" rtl="0" algn="l">
              <a:spcBef>
                <a:spcPts val="1578"/>
              </a:spcBef>
              <a:spcAft>
                <a:spcPts val="0"/>
              </a:spcAft>
              <a:buNone/>
            </a:pPr>
            <a:r>
              <a:t/>
            </a:r>
            <a:endParaRPr sz="1400"/>
          </a:p>
          <a:p>
            <a:pPr indent="0" lvl="0" marL="0" rtl="0" algn="l">
              <a:spcBef>
                <a:spcPts val="0"/>
              </a:spcBef>
              <a:spcAft>
                <a:spcPts val="0"/>
              </a:spcAft>
              <a:buNone/>
            </a:pPr>
            <a:r>
              <a:rPr i="1" lang="en-US" sz="1400"/>
              <a:t>-----------</a:t>
            </a:r>
            <a:endParaRPr sz="1400"/>
          </a:p>
          <a:p>
            <a:pPr indent="0" lvl="0" marL="0" rtl="0" algn="l">
              <a:spcBef>
                <a:spcPts val="0"/>
              </a:spcBef>
              <a:spcAft>
                <a:spcPts val="0"/>
              </a:spcAft>
              <a:buNone/>
            </a:pPr>
            <a:r>
              <a:rPr i="1" lang="en-US" sz="1400"/>
              <a:t>ADDITIONAL BACKGROUND: COMPETITIVE NOTES</a:t>
            </a:r>
            <a:endParaRPr sz="1400"/>
          </a:p>
          <a:p>
            <a:pPr indent="-268231" lvl="1" marL="1352329" rtl="0" algn="l">
              <a:spcBef>
                <a:spcPts val="300"/>
              </a:spcBef>
              <a:spcAft>
                <a:spcPts val="0"/>
              </a:spcAft>
              <a:buClr>
                <a:schemeClr val="lt2"/>
              </a:buClr>
              <a:buSzPts val="1100"/>
              <a:buNone/>
            </a:pPr>
            <a:r>
              <a:t/>
            </a:r>
            <a:endParaRPr b="0" i="1" sz="1400"/>
          </a:p>
          <a:p>
            <a:pPr indent="0" lvl="0" marL="0" rtl="0" algn="l">
              <a:spcBef>
                <a:spcPts val="0"/>
              </a:spcBef>
              <a:spcAft>
                <a:spcPts val="0"/>
              </a:spcAft>
              <a:buNone/>
            </a:pPr>
            <a:r>
              <a:rPr b="1" i="1" lang="en-US" sz="1400" u="sng"/>
              <a:t>Pure</a:t>
            </a:r>
            <a:r>
              <a:rPr b="1" i="1" lang="en-US" sz="1400"/>
              <a:t> </a:t>
            </a:r>
            <a:endParaRPr sz="1400"/>
          </a:p>
          <a:p>
            <a:pPr indent="-357132" lvl="0" marL="338082" rtl="0" algn="l">
              <a:spcBef>
                <a:spcPts val="0"/>
              </a:spcBef>
              <a:spcAft>
                <a:spcPts val="0"/>
              </a:spcAft>
              <a:buClr>
                <a:schemeClr val="lt2"/>
              </a:buClr>
              <a:buSzPts val="1400"/>
              <a:buFont typeface="Arial"/>
              <a:buChar char="•"/>
            </a:pPr>
            <a:r>
              <a:rPr b="0" i="0" lang="en-US" sz="1400"/>
              <a:t>PowerStore’s single-drive expansion capability helps you target precise cost/performance goals without overbuying.</a:t>
            </a:r>
            <a:endParaRPr sz="1400"/>
          </a:p>
          <a:p>
            <a:pPr indent="-357132" lvl="0" marL="338082" rtl="0" algn="l">
              <a:spcBef>
                <a:spcPts val="0"/>
              </a:spcBef>
              <a:spcAft>
                <a:spcPts val="0"/>
              </a:spcAft>
              <a:buClr>
                <a:schemeClr val="lt2"/>
              </a:buClr>
              <a:buSzPts val="1400"/>
              <a:buFont typeface="Arial"/>
              <a:buChar char="•"/>
            </a:pPr>
            <a:r>
              <a:rPr b="0" i="1" lang="en-US" sz="1400"/>
              <a:t>Pure has no granular scale-up </a:t>
            </a:r>
            <a:r>
              <a:rPr b="0" i="0" lang="en-US" sz="1400"/>
              <a:t>– you have to add drives in packs of 6, 10 or 14 depending on system.  Plus, you need to upgrade controllers to support increasing capacity, whereas PowerStore supports each appliance’s full capacity without an upgrade.  Pure’s architecture is active/passive with performance limitations.</a:t>
            </a:r>
            <a:endParaRPr sz="1400"/>
          </a:p>
          <a:p>
            <a:pPr indent="-357132" lvl="0" marL="338082" rtl="0" algn="l">
              <a:spcBef>
                <a:spcPts val="0"/>
              </a:spcBef>
              <a:spcAft>
                <a:spcPts val="0"/>
              </a:spcAft>
              <a:buClr>
                <a:schemeClr val="lt2"/>
              </a:buClr>
              <a:buSzPts val="1400"/>
              <a:buFont typeface="Arial"/>
              <a:buChar char="•"/>
            </a:pPr>
            <a:r>
              <a:rPr b="0" i="1" lang="en-US" sz="1400"/>
              <a:t>No scale-OUT or federation.</a:t>
            </a:r>
            <a:endParaRPr sz="1400"/>
          </a:p>
          <a:p>
            <a:pPr indent="-268232" lvl="0" marL="338082" rtl="0" algn="l">
              <a:spcBef>
                <a:spcPts val="0"/>
              </a:spcBef>
              <a:spcAft>
                <a:spcPts val="0"/>
              </a:spcAft>
              <a:buClr>
                <a:schemeClr val="lt2"/>
              </a:buClr>
              <a:buSzPts val="1100"/>
              <a:buFont typeface="Arial"/>
              <a:buNone/>
            </a:pPr>
            <a:r>
              <a:t/>
            </a:r>
            <a:endParaRPr b="0" i="0" sz="1400"/>
          </a:p>
          <a:p>
            <a:pPr indent="0" lvl="0" marL="0" rtl="0" algn="l">
              <a:spcBef>
                <a:spcPts val="0"/>
              </a:spcBef>
              <a:spcAft>
                <a:spcPts val="0"/>
              </a:spcAft>
              <a:buNone/>
            </a:pPr>
            <a:r>
              <a:rPr b="1" i="1" lang="en-US" sz="1400" u="sng"/>
              <a:t>NetApp</a:t>
            </a:r>
            <a:endParaRPr sz="1400"/>
          </a:p>
          <a:p>
            <a:pPr indent="-357132" lvl="0" marL="338082" rtl="0" algn="l">
              <a:spcBef>
                <a:spcPts val="0"/>
              </a:spcBef>
              <a:spcAft>
                <a:spcPts val="0"/>
              </a:spcAft>
              <a:buClr>
                <a:schemeClr val="lt2"/>
              </a:buClr>
              <a:buSzPts val="1400"/>
              <a:buFont typeface="Arial"/>
              <a:buChar char="•"/>
            </a:pPr>
            <a:r>
              <a:rPr b="0" i="1" lang="en-US" sz="1400"/>
              <a:t>Deployments can take hours, requiring </a:t>
            </a:r>
            <a:r>
              <a:rPr b="0" i="0" lang="en-US" sz="1400"/>
              <a:t>specific NetApp expertise or professional services.  </a:t>
            </a:r>
            <a:endParaRPr sz="1400"/>
          </a:p>
          <a:p>
            <a:pPr indent="-357132" lvl="0" marL="338082" rtl="0" algn="l">
              <a:spcBef>
                <a:spcPts val="0"/>
              </a:spcBef>
              <a:spcAft>
                <a:spcPts val="0"/>
              </a:spcAft>
              <a:buClr>
                <a:schemeClr val="lt2"/>
              </a:buClr>
              <a:buSzPts val="1400"/>
              <a:buFont typeface="Arial"/>
              <a:buChar char="•"/>
            </a:pPr>
            <a:r>
              <a:rPr b="0" i="1" lang="en-US" sz="1400"/>
              <a:t>Management requires more than one GUI.</a:t>
            </a:r>
            <a:endParaRPr sz="1400"/>
          </a:p>
          <a:p>
            <a:pPr indent="-357132" lvl="0" marL="338082" rtl="0" algn="l">
              <a:spcBef>
                <a:spcPts val="0"/>
              </a:spcBef>
              <a:spcAft>
                <a:spcPts val="0"/>
              </a:spcAft>
              <a:buClr>
                <a:schemeClr val="lt2"/>
              </a:buClr>
              <a:buSzPts val="1400"/>
              <a:buFont typeface="Arial"/>
              <a:buChar char="•"/>
            </a:pPr>
            <a:r>
              <a:rPr b="0" i="1" lang="en-US" sz="1400"/>
              <a:t>Scale-out is a complex and manual process.</a:t>
            </a:r>
            <a:endParaRPr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i="1" sz="1400"/>
          </a:p>
          <a:p>
            <a:pPr indent="0" lvl="0" marL="0" rtl="0" algn="l">
              <a:spcBef>
                <a:spcPts val="0"/>
              </a:spcBef>
              <a:spcAft>
                <a:spcPts val="0"/>
              </a:spcAft>
              <a:buNone/>
            </a:pPr>
            <a:r>
              <a:t/>
            </a:r>
            <a:endParaRPr b="1" i="1"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p14: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1" name="Google Shape;1681;p14: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400"/>
              <a:t>Scaling up and out independently is amazing and is a key feature you are currently missing out on with your Unity XT, so lets chat a little more about what this means for your organization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US" sz="1400"/>
              <a:t>[CLICK]</a:t>
            </a:r>
            <a:endParaRPr sz="1400"/>
          </a:p>
          <a:p>
            <a:pPr indent="0" lvl="0" marL="0" rtl="0" algn="l">
              <a:spcBef>
                <a:spcPts val="0"/>
              </a:spcBef>
              <a:spcAft>
                <a:spcPts val="0"/>
              </a:spcAft>
              <a:buNone/>
            </a:pPr>
            <a:r>
              <a:rPr lang="en-US" sz="1400"/>
              <a:t>Advanced clustering technology allows PowerStore to scale system capacity by adding expansion enclosures and….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US" sz="1400"/>
              <a:t>[CLICK]</a:t>
            </a:r>
            <a:endParaRPr sz="1400"/>
          </a:p>
          <a:p>
            <a:pPr indent="0" lvl="0" marL="0" rtl="0" algn="l">
              <a:spcBef>
                <a:spcPts val="0"/>
              </a:spcBef>
              <a:spcAft>
                <a:spcPts val="0"/>
              </a:spcAft>
              <a:buNone/>
            </a:pPr>
            <a:r>
              <a:rPr b="1" lang="en-US" sz="1400"/>
              <a:t>….</a:t>
            </a:r>
            <a:r>
              <a:rPr lang="en-US" sz="1400"/>
              <a:t>processing power by clustering up to four appliances/8 active-active nodes together. And with intelligent resource balancing, PowerStore can automatically balance storage and workloads to maximize system utility.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u="sng"/>
              <a:t>Additional notes:</a:t>
            </a:r>
            <a:endParaRPr sz="1400"/>
          </a:p>
          <a:p>
            <a:pPr indent="-287282" lvl="0" marL="338082" rtl="0" algn="l">
              <a:spcBef>
                <a:spcPts val="0"/>
              </a:spcBef>
              <a:spcAft>
                <a:spcPts val="0"/>
              </a:spcAft>
              <a:buClr>
                <a:schemeClr val="lt2"/>
              </a:buClr>
              <a:buSzPts val="1400"/>
              <a:buFont typeface="Arial"/>
              <a:buChar char="•"/>
            </a:pPr>
            <a:r>
              <a:rPr lang="en-US" sz="1400"/>
              <a:t>By clustering up to four PowerStore appliances together, users can manage the combined nodes and capacity as a single storage space using the PowerStore Cluster Manager.  </a:t>
            </a:r>
            <a:endParaRPr sz="1400"/>
          </a:p>
          <a:p>
            <a:pPr indent="-287282" lvl="0" marL="338082" rtl="0" algn="l">
              <a:spcBef>
                <a:spcPts val="0"/>
              </a:spcBef>
              <a:spcAft>
                <a:spcPts val="0"/>
              </a:spcAft>
              <a:buClr>
                <a:schemeClr val="lt2"/>
              </a:buClr>
              <a:buSzPts val="1400"/>
              <a:buFont typeface="Arial"/>
              <a:buChar char="•"/>
            </a:pPr>
            <a:r>
              <a:rPr lang="en-US" sz="1400"/>
              <a:t>While individual appliances each manage access to the storage under their control, volumes and workloads can be moved seamlessly between appliances to rebalance storage and optimize resource utilization across the cluster.  </a:t>
            </a:r>
            <a:endParaRPr sz="1400"/>
          </a:p>
          <a:p>
            <a:pPr indent="-287282" lvl="0" marL="338082" rtl="0" algn="l">
              <a:spcBef>
                <a:spcPts val="0"/>
              </a:spcBef>
              <a:spcAft>
                <a:spcPts val="0"/>
              </a:spcAft>
              <a:buClr>
                <a:schemeClr val="lt2"/>
              </a:buClr>
              <a:buSzPts val="1400"/>
              <a:buFont typeface="Arial"/>
              <a:buChar char="•"/>
            </a:pPr>
            <a:r>
              <a:rPr lang="en-US" sz="1400"/>
              <a:t>Though designed to ensure user control, the Cluster Manager is also able to provide alerting and intelligent rebalancing recommendations along with automated move function, eliminating administrative overhead.</a:t>
            </a:r>
            <a:endParaRPr sz="1400"/>
          </a:p>
          <a:p>
            <a:pPr indent="-287282" lvl="0" marL="338082" rtl="0" algn="l">
              <a:spcBef>
                <a:spcPts val="0"/>
              </a:spcBef>
              <a:spcAft>
                <a:spcPts val="0"/>
              </a:spcAft>
              <a:buClr>
                <a:schemeClr val="lt2"/>
              </a:buClr>
              <a:buSzPts val="1400"/>
              <a:buFont typeface="Arial"/>
              <a:buChar char="•"/>
            </a:pPr>
            <a:r>
              <a:rPr lang="en-US" sz="1400"/>
              <a:t>With the PowerStoreOS 2.0 release, clustering is available for both T and X models, which we’ll discuss shortly.</a:t>
            </a:r>
            <a:endParaRPr sz="1400"/>
          </a:p>
        </p:txBody>
      </p:sp>
      <p:sp>
        <p:nvSpPr>
          <p:cNvPr id="1682" name="Google Shape;1682;p14:notes"/>
          <p:cNvSpPr txBox="1"/>
          <p:nvPr>
            <p:ph idx="12" type="sldNum"/>
          </p:nvPr>
        </p:nvSpPr>
        <p:spPr>
          <a:xfrm>
            <a:off x="0" y="0"/>
            <a:ext cx="3000000" cy="3000000"/>
          </a:xfrm>
          <a:prstGeom prst="rect">
            <a:avLst/>
          </a:prstGeom>
          <a:noFill/>
          <a:ln>
            <a:noFill/>
          </a:ln>
        </p:spPr>
        <p:txBody>
          <a:bodyPr anchorCtr="0" anchor="t" bIns="90150" lIns="180300" spcFirstLastPara="1" rIns="180300" wrap="square" tIns="90150">
            <a:noAutofit/>
          </a:bodyPr>
          <a:lstStyle/>
          <a:p>
            <a:pPr indent="0" lvl="0" marL="0" marR="0" rtl="0" algn="l">
              <a:lnSpc>
                <a:spcPct val="100000"/>
              </a:lnSpc>
              <a:spcBef>
                <a:spcPts val="0"/>
              </a:spcBef>
              <a:spcAft>
                <a:spcPts val="0"/>
              </a:spcAft>
              <a:buClr>
                <a:srgbClr val="444444"/>
              </a:buClr>
              <a:buSzPts val="2700"/>
              <a:buFont typeface="Arial"/>
              <a:buNone/>
            </a:pPr>
            <a:fld id="{00000000-1234-1234-1234-123412341234}" type="slidenum">
              <a:rPr b="0" i="0" lang="en-US" sz="2700" u="none" cap="none" strike="noStrike">
                <a:solidFill>
                  <a:srgbClr val="444444"/>
                </a:solidFill>
                <a:latin typeface="Arial"/>
                <a:ea typeface="Arial"/>
                <a:cs typeface="Arial"/>
                <a:sym typeface="Arial"/>
              </a:rPr>
              <a:t>‹#›</a:t>
            </a:fld>
            <a:endParaRPr b="0" i="0" sz="2700" u="none" cap="none" strike="noStrike">
              <a:solidFill>
                <a:srgbClr val="444444"/>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15: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8" name="Google Shape;2108;p15: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400"/>
              <a:t>To provide additional flexibility, different PowerStore models (1000, 3000, 5000, 7000, 9000 can be mixed in the same cluster. This allows IT organizations to select the right appliance model/configuration for their specific workload(s), ensuring optimal performance, availability, and efficiency based upon the requirements. </a:t>
            </a:r>
            <a:endParaRPr sz="1400"/>
          </a:p>
          <a:p>
            <a:pPr indent="0" lvl="0" marL="0" rtl="0" algn="l">
              <a:spcBef>
                <a:spcPts val="0"/>
              </a:spcBef>
              <a:spcAft>
                <a:spcPts val="0"/>
              </a:spcAft>
              <a:buNone/>
            </a:pPr>
            <a:r>
              <a:t/>
            </a:r>
            <a:endParaRPr sz="1400" u="sng"/>
          </a:p>
          <a:p>
            <a:pPr indent="0" lvl="0" marL="0" rtl="0" algn="l">
              <a:spcBef>
                <a:spcPts val="0"/>
              </a:spcBef>
              <a:spcAft>
                <a:spcPts val="0"/>
              </a:spcAft>
              <a:buNone/>
            </a:pPr>
            <a:r>
              <a:rPr lang="en-US" sz="1400" u="sng"/>
              <a:t>You can have a </a:t>
            </a:r>
            <a:r>
              <a:rPr lang="en-US" sz="1400" u="sng"/>
              <a:t>single</a:t>
            </a:r>
            <a:r>
              <a:rPr lang="en-US" sz="1400" u="sng"/>
              <a:t> system to support the different workloads and right size yoru environment so you aren’t overpovisioning or underprovisioning resources.</a:t>
            </a:r>
            <a:endParaRPr sz="1400" u="sng"/>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u="sng"/>
          </a:p>
          <a:p>
            <a:pPr indent="0" lvl="0" marL="0" rtl="0" algn="l">
              <a:spcBef>
                <a:spcPts val="0"/>
              </a:spcBef>
              <a:spcAft>
                <a:spcPts val="0"/>
              </a:spcAft>
              <a:buNone/>
            </a:pPr>
            <a:r>
              <a:rPr lang="en-US" sz="1400" u="sng"/>
              <a:t>Additional notes:</a:t>
            </a:r>
            <a:endParaRPr sz="1400"/>
          </a:p>
          <a:p>
            <a:pPr indent="-287282" lvl="0" marL="338082" rtl="0" algn="l">
              <a:spcBef>
                <a:spcPts val="0"/>
              </a:spcBef>
              <a:spcAft>
                <a:spcPts val="0"/>
              </a:spcAft>
              <a:buClr>
                <a:schemeClr val="lt2"/>
              </a:buClr>
              <a:buSzPts val="1400"/>
              <a:buFont typeface="Arial"/>
              <a:buChar char="•"/>
            </a:pPr>
            <a:r>
              <a:rPr lang="en-US" sz="1400"/>
              <a:t>Intelligent clusters are now supported for both PowerStore T and PowerStore X models  -- although each cluster must be composed of either all T or all X models.  Again, numerical models may be mixed as needed.</a:t>
            </a:r>
            <a:endParaRPr sz="1400" u="sng"/>
          </a:p>
        </p:txBody>
      </p:sp>
      <p:sp>
        <p:nvSpPr>
          <p:cNvPr id="2109" name="Google Shape;2109;p15:notes"/>
          <p:cNvSpPr txBox="1"/>
          <p:nvPr>
            <p:ph idx="12" type="sldNum"/>
          </p:nvPr>
        </p:nvSpPr>
        <p:spPr>
          <a:xfrm>
            <a:off x="0" y="0"/>
            <a:ext cx="3000000" cy="3000000"/>
          </a:xfrm>
          <a:prstGeom prst="rect">
            <a:avLst/>
          </a:prstGeom>
          <a:noFill/>
          <a:ln>
            <a:noFill/>
          </a:ln>
        </p:spPr>
        <p:txBody>
          <a:bodyPr anchorCtr="0" anchor="t" bIns="90150" lIns="180300" spcFirstLastPara="1" rIns="180300" wrap="square" tIns="90150">
            <a:noAutofit/>
          </a:bodyPr>
          <a:lstStyle/>
          <a:p>
            <a:pPr indent="0" lvl="0" marL="0" marR="0" rtl="0" algn="l">
              <a:spcBef>
                <a:spcPts val="0"/>
              </a:spcBef>
              <a:spcAft>
                <a:spcPts val="0"/>
              </a:spcAft>
              <a:buNone/>
            </a:pPr>
            <a:fld id="{00000000-1234-1234-1234-123412341234}" type="slidenum">
              <a:rPr lang="en-US" sz="1350">
                <a:solidFill>
                  <a:schemeClr val="dk1"/>
                </a:solidFill>
                <a:latin typeface="Arial"/>
                <a:ea typeface="Arial"/>
                <a:cs typeface="Arial"/>
                <a:sym typeface="Arial"/>
              </a:rPr>
              <a:t>‹#›</a:t>
            </a:fld>
            <a:endParaRPr sz="135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p16: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1" name="Google Shape;2681;p16: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100"/>
              <a:buFont typeface="Arial"/>
              <a:buNone/>
            </a:pPr>
            <a:r>
              <a:rPr lang="en-US" sz="1400">
                <a:latin typeface="Arial"/>
                <a:ea typeface="Arial"/>
                <a:cs typeface="Arial"/>
                <a:sym typeface="Arial"/>
              </a:rPr>
              <a:t>Slide 14: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PowerStore uses a container based software architecture called PowerStore OS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t>The container-based OS enables rapid software evolution and non-disruptive upgrades. This ensures customers always have access to the latest features and improvements without any downtime</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By isolating individual OS components as microservices, the container architecture boosts performance and enhances fault tolerance. This results in more reliable and efficient operations.</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But that’s not all we do to make it more adaptable for our customers needs…</a:t>
            </a:r>
            <a:endParaRPr sz="1400"/>
          </a:p>
          <a:p>
            <a:pPr indent="0" lvl="0" marL="0" rtl="0" algn="l">
              <a:spcBef>
                <a:spcPts val="0"/>
              </a:spcBef>
              <a:spcAft>
                <a:spcPts val="0"/>
              </a:spcAft>
              <a:buClr>
                <a:schemeClr val="lt2"/>
              </a:buClr>
              <a:buSzPts val="1100"/>
              <a:buFont typeface="Arial"/>
              <a:buNone/>
            </a:pPr>
            <a:r>
              <a:t/>
            </a:r>
            <a:endParaRPr sz="1400"/>
          </a:p>
          <a:p>
            <a:pPr indent="0" lvl="0" marL="0" rtl="0" algn="l">
              <a:spcBef>
                <a:spcPts val="0"/>
              </a:spcBef>
              <a:spcAft>
                <a:spcPts val="0"/>
              </a:spcAft>
              <a:buClr>
                <a:schemeClr val="lt2"/>
              </a:buClr>
              <a:buSzPts val="1100"/>
              <a:buFont typeface="Arial"/>
              <a:buNone/>
            </a:pPr>
            <a:r>
              <a:t/>
            </a:r>
            <a:endParaRPr sz="1400"/>
          </a:p>
          <a:p>
            <a:pPr indent="0" lvl="0" marL="0" rtl="0" algn="l">
              <a:spcBef>
                <a:spcPts val="0"/>
              </a:spcBef>
              <a:spcAft>
                <a:spcPts val="0"/>
              </a:spcAft>
              <a:buClr>
                <a:schemeClr val="lt2"/>
              </a:buClr>
              <a:buSzPts val="1100"/>
              <a:buFont typeface="Arial"/>
              <a:buNone/>
            </a:pPr>
            <a:r>
              <a:rPr b="1" lang="en-US" sz="1400"/>
              <a:t>Simplified Integrations</a:t>
            </a:r>
            <a:r>
              <a:rPr lang="en-US" sz="1400"/>
              <a:t>: The OS supports seamless integration with existing and future applications, such as AppSync, SRM, and Data Protection Suite. This modularity allows for easy feature portability and rapid deployment of new capabilities.</a:t>
            </a:r>
            <a:endParaRPr sz="1400"/>
          </a:p>
          <a:p>
            <a:pPr indent="0" lvl="0" marL="0" rtl="0" algn="l">
              <a:spcBef>
                <a:spcPts val="0"/>
              </a:spcBef>
              <a:spcAft>
                <a:spcPts val="0"/>
              </a:spcAft>
              <a:buClr>
                <a:schemeClr val="lt2"/>
              </a:buClr>
              <a:buSzPts val="1100"/>
              <a:buFont typeface="Arial"/>
              <a:buNone/>
            </a:pPr>
            <a:r>
              <a:t/>
            </a:r>
            <a:endParaRPr sz="1400"/>
          </a:p>
          <a:p>
            <a:pPr indent="0" lvl="0" marL="0" rtl="0" algn="l">
              <a:spcBef>
                <a:spcPts val="0"/>
              </a:spcBef>
              <a:spcAft>
                <a:spcPts val="0"/>
              </a:spcAft>
              <a:buClr>
                <a:schemeClr val="lt2"/>
              </a:buClr>
              <a:buSzPts val="1100"/>
              <a:buFont typeface="Arial"/>
              <a:buNone/>
            </a:pPr>
            <a:r>
              <a:t/>
            </a:r>
            <a:endParaRPr sz="1400"/>
          </a:p>
          <a:p>
            <a:pPr indent="0" lvl="0" marL="0" rtl="0" algn="l">
              <a:spcBef>
                <a:spcPts val="0"/>
              </a:spcBef>
              <a:spcAft>
                <a:spcPts val="0"/>
              </a:spcAft>
              <a:buNone/>
            </a:pPr>
            <a:r>
              <a:rPr b="1" lang="en-US" sz="1400"/>
              <a:t>Efficiency Boost</a:t>
            </a:r>
            <a:r>
              <a:rPr lang="en-US" sz="1400"/>
              <a:t>: PowerStore's integrated intelligence auto-tunes efficiency and performance, reducing manual intervention. It features self-optimizing capabilities that continuously improve performance over time.</a:t>
            </a:r>
            <a:endParaRPr sz="1400"/>
          </a:p>
          <a:p>
            <a:pPr indent="0" lvl="0" marL="0" rtl="0" algn="l">
              <a:spcBef>
                <a:spcPts val="0"/>
              </a:spcBef>
              <a:spcAft>
                <a:spcPts val="0"/>
              </a:spcAft>
              <a:buNone/>
            </a:pPr>
            <a:r>
              <a:t/>
            </a:r>
            <a:endParaRPr sz="1400"/>
          </a:p>
        </p:txBody>
      </p:sp>
      <p:sp>
        <p:nvSpPr>
          <p:cNvPr id="2682" name="Google Shape;2682;p16:notes"/>
          <p:cNvSpPr txBox="1"/>
          <p:nvPr>
            <p:ph idx="12" type="sldNum"/>
          </p:nvPr>
        </p:nvSpPr>
        <p:spPr>
          <a:xfrm>
            <a:off x="0" y="0"/>
            <a:ext cx="3000000" cy="3000000"/>
          </a:xfrm>
          <a:prstGeom prst="rect">
            <a:avLst/>
          </a:prstGeom>
          <a:noFill/>
          <a:ln>
            <a:noFill/>
          </a:ln>
        </p:spPr>
        <p:txBody>
          <a:bodyPr anchorCtr="0" anchor="t" bIns="182350" lIns="364700" spcFirstLastPara="1" rIns="364700" wrap="square" tIns="182350">
            <a:noAutofit/>
          </a:bodyPr>
          <a:lstStyle/>
          <a:p>
            <a:pPr indent="0" lvl="0" marL="0" marR="0" rtl="0" algn="l">
              <a:spcBef>
                <a:spcPts val="0"/>
              </a:spcBef>
              <a:spcAft>
                <a:spcPts val="0"/>
              </a:spcAft>
              <a:buNone/>
            </a:pPr>
            <a:fld id="{00000000-1234-1234-1234-123412341234}" type="slidenum">
              <a:rPr lang="en-US" sz="2700">
                <a:solidFill>
                  <a:srgbClr val="444444"/>
                </a:solidFill>
                <a:latin typeface="Arial"/>
                <a:ea typeface="Arial"/>
                <a:cs typeface="Arial"/>
                <a:sym typeface="Arial"/>
              </a:rPr>
              <a:t>‹#›</a:t>
            </a:fld>
            <a:endParaRPr sz="2700">
              <a:solidFill>
                <a:srgbClr val="444444"/>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p17: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0" name="Google Shape;2730;p17: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lnSpc>
                <a:spcPct val="107000"/>
              </a:lnSpc>
              <a:spcBef>
                <a:spcPts val="0"/>
              </a:spcBef>
              <a:spcAft>
                <a:spcPts val="0"/>
              </a:spcAft>
              <a:buNone/>
            </a:pPr>
            <a:r>
              <a:rPr lang="en-US" sz="1400"/>
              <a:t>I know early we spoke about how you can scale up and out, but this takes it one step further when it comes to lifecycle management and flexible tech upgrades to meet our customers needs.</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lang="en-US" sz="1400"/>
              <a:t>Today’s volatile economic and technology landscape makes the future harder to predict than ever – and customers kept teling us how difficult it was to juggle separate support contracts, upgrade programs, and simultaneously deal with the complexity of managing modern IT, </a:t>
            </a:r>
            <a:r>
              <a:rPr lang="en-US" sz="1400"/>
              <a:t>especially</a:t>
            </a:r>
            <a:r>
              <a:rPr lang="en-US" sz="1400"/>
              <a:t> as they conetinue to get downsizeded </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lang="en-US" sz="1400"/>
              <a:t>With that in mind, it </a:t>
            </a:r>
            <a:r>
              <a:rPr i="1" lang="en-US" sz="1400"/>
              <a:t>just made sense </a:t>
            </a:r>
            <a:r>
              <a:rPr lang="en-US" sz="1400"/>
              <a:t>to combine PowerStore's foundational adaptability with everything customers need to maintain, upgrade, and optimize their appliance in a single, easy-to-understand offering. Based on the popular Anytime Upgrade program, we’re proud to introduce a </a:t>
            </a:r>
            <a:r>
              <a:rPr i="1" lang="en-US" sz="1400"/>
              <a:t>new </a:t>
            </a:r>
            <a:r>
              <a:rPr lang="en-US" sz="1400"/>
              <a:t>and</a:t>
            </a:r>
            <a:r>
              <a:rPr i="1" lang="en-US" sz="1400"/>
              <a:t> greatly </a:t>
            </a:r>
            <a:r>
              <a:rPr lang="en-US" sz="1400"/>
              <a:t>enhanced streamlined offering: </a:t>
            </a:r>
            <a:r>
              <a:rPr b="1" lang="en-US" sz="1400"/>
              <a:t>Lifecycle Extension with ProSupport</a:t>
            </a:r>
            <a:r>
              <a:rPr lang="en-US" sz="1400"/>
              <a:t>.</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lang="en-US" sz="1400"/>
              <a:t>This offering combines </a:t>
            </a:r>
            <a:r>
              <a:rPr b="1" lang="en-US" sz="1400"/>
              <a:t>Dell’s world-class ProSupport services </a:t>
            </a:r>
            <a:r>
              <a:rPr lang="en-US" sz="1400"/>
              <a:t>with </a:t>
            </a:r>
            <a:r>
              <a:rPr b="1" lang="en-US" sz="1400"/>
              <a:t>flexible technology upgrades </a:t>
            </a:r>
            <a:r>
              <a:rPr i="1" lang="en-US" sz="1400"/>
              <a:t>and</a:t>
            </a:r>
            <a:r>
              <a:rPr lang="en-US" sz="1400"/>
              <a:t> </a:t>
            </a:r>
            <a:r>
              <a:rPr b="1" lang="en-US" sz="1400"/>
              <a:t>technical advisory services </a:t>
            </a:r>
            <a:r>
              <a:rPr lang="en-US" sz="1400"/>
              <a:t>to simplify every phase of storage ownership.</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b="1" lang="en-US" sz="1400"/>
              <a:t>From Day 1</a:t>
            </a:r>
            <a:r>
              <a:rPr lang="en-US" sz="1400"/>
              <a:t>, customers get best-in-class </a:t>
            </a:r>
            <a:r>
              <a:rPr lang="en-US" sz="1400">
                <a:solidFill>
                  <a:srgbClr val="0D0D0D"/>
                </a:solidFill>
              </a:rPr>
              <a:t>enterprise support aligned to the criticality and complexity of their systems, including</a:t>
            </a:r>
            <a:endParaRPr sz="1400"/>
          </a:p>
          <a:p>
            <a:pPr indent="-362732" lvl="0" marL="350032" rtl="0" algn="l">
              <a:lnSpc>
                <a:spcPct val="107000"/>
              </a:lnSpc>
              <a:spcBef>
                <a:spcPts val="817"/>
              </a:spcBef>
              <a:spcAft>
                <a:spcPts val="0"/>
              </a:spcAft>
              <a:buClr>
                <a:schemeClr val="lt2"/>
              </a:buClr>
              <a:buSzPts val="1400"/>
              <a:buChar char="•"/>
            </a:pPr>
            <a:r>
              <a:rPr lang="en-US" sz="1400" u="sng"/>
              <a:t>24/7 access to live experts</a:t>
            </a:r>
            <a:r>
              <a:rPr lang="en-US" sz="1400"/>
              <a:t> (no call-backs, unlike competitors).  </a:t>
            </a:r>
            <a:endParaRPr sz="1400"/>
          </a:p>
          <a:p>
            <a:pPr indent="-362732" lvl="0" marL="350032" rtl="0" algn="l">
              <a:lnSpc>
                <a:spcPct val="107000"/>
              </a:lnSpc>
              <a:spcBef>
                <a:spcPts val="817"/>
              </a:spcBef>
              <a:spcAft>
                <a:spcPts val="0"/>
              </a:spcAft>
              <a:buClr>
                <a:schemeClr val="lt2"/>
              </a:buClr>
              <a:buSzPts val="1400"/>
              <a:buChar char="•"/>
            </a:pPr>
            <a:r>
              <a:rPr lang="en-US" sz="1400"/>
              <a:t>Benefit of Dell’s </a:t>
            </a:r>
            <a:r>
              <a:rPr lang="en-US" sz="1400" u="sng"/>
              <a:t>predictive anomaly detection tools</a:t>
            </a:r>
            <a:r>
              <a:rPr lang="en-US" sz="1400"/>
              <a:t>, </a:t>
            </a:r>
            <a:endParaRPr sz="1400"/>
          </a:p>
          <a:p>
            <a:pPr indent="-362732" lvl="0" marL="350032" rtl="0" algn="l">
              <a:lnSpc>
                <a:spcPct val="107000"/>
              </a:lnSpc>
              <a:spcBef>
                <a:spcPts val="817"/>
              </a:spcBef>
              <a:spcAft>
                <a:spcPts val="0"/>
              </a:spcAft>
              <a:buClr>
                <a:schemeClr val="lt2"/>
              </a:buClr>
              <a:buSzPts val="1400"/>
              <a:buChar char="•"/>
            </a:pPr>
            <a:r>
              <a:rPr lang="en-US" sz="1400" u="sng"/>
              <a:t>Access to insightful dashboards</a:t>
            </a:r>
            <a:r>
              <a:rPr lang="en-US" sz="1400"/>
              <a:t> for incident tracking and resource management ***</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lang="en-US" sz="1400"/>
              <a:t>As their solution evolves, Lifecycle Extension takes the stress out of planning for </a:t>
            </a:r>
            <a:r>
              <a:rPr lang="en-US" sz="1400" u="sng"/>
              <a:t>periodic storage upgrades</a:t>
            </a:r>
            <a:r>
              <a:rPr lang="en-US" sz="1400"/>
              <a:t> with an </a:t>
            </a:r>
            <a:r>
              <a:rPr b="1" lang="en-US" sz="1400"/>
              <a:t>appointed technical advisor </a:t>
            </a:r>
            <a:r>
              <a:rPr lang="en-US" sz="1400"/>
              <a:t>who stays tuned in to the customer’s business needs, recommending efficiency improvements and helping them make informed decisions to optimize performance </a:t>
            </a:r>
            <a:r>
              <a:rPr i="1" lang="en-US" sz="1400"/>
              <a:t>and</a:t>
            </a:r>
            <a:r>
              <a:rPr lang="en-US" sz="1400"/>
              <a:t> cost.</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lang="en-US" sz="1400"/>
              <a:t>And finally, when it’s time to implement a change, </a:t>
            </a:r>
            <a:r>
              <a:rPr b="1" lang="en-US" sz="1400"/>
              <a:t>Flexible Technology Upgrades </a:t>
            </a:r>
            <a:r>
              <a:rPr lang="en-US" sz="1400"/>
              <a:t>make the process completely painless and cost-effective, saving your business up to 25% when upgrading!  From </a:t>
            </a:r>
            <a:r>
              <a:rPr lang="en-US" sz="1400" u="sng"/>
              <a:t>data-in-place upgrades</a:t>
            </a:r>
            <a:r>
              <a:rPr lang="en-US" sz="1400"/>
              <a:t> to boost performance to </a:t>
            </a:r>
            <a:r>
              <a:rPr lang="en-US" sz="1400" u="sng"/>
              <a:t>scale-out</a:t>
            </a:r>
            <a:r>
              <a:rPr lang="en-US" sz="1400"/>
              <a:t>, </a:t>
            </a:r>
            <a:r>
              <a:rPr lang="en-US" sz="1400" u="sng"/>
              <a:t>capacity refreshes</a:t>
            </a:r>
            <a:r>
              <a:rPr lang="en-US" sz="1400"/>
              <a:t>, or </a:t>
            </a:r>
            <a:r>
              <a:rPr lang="en-US" sz="1400" u="sng"/>
              <a:t>next-gen platform upgrades</a:t>
            </a:r>
            <a:r>
              <a:rPr lang="en-US" sz="1400"/>
              <a:t>, Lifecycle Extension is the simplest, most cost-effective way to stay current with the latest PowerStore advancements.</a:t>
            </a:r>
            <a:endParaRPr sz="1400"/>
          </a:p>
          <a:p>
            <a:pPr indent="0" lvl="0" marL="0" rtl="0" algn="l">
              <a:lnSpc>
                <a:spcPct val="107000"/>
              </a:lnSpc>
              <a:spcBef>
                <a:spcPts val="817"/>
              </a:spcBef>
              <a:spcAft>
                <a:spcPts val="0"/>
              </a:spcAft>
              <a:buNone/>
            </a:pPr>
            <a:r>
              <a:t/>
            </a:r>
            <a:endParaRPr sz="1400"/>
          </a:p>
          <a:p>
            <a:pPr indent="0" lvl="0" marL="0" rtl="0" algn="l">
              <a:lnSpc>
                <a:spcPct val="107000"/>
              </a:lnSpc>
              <a:spcBef>
                <a:spcPts val="817"/>
              </a:spcBef>
              <a:spcAft>
                <a:spcPts val="0"/>
              </a:spcAft>
              <a:buNone/>
            </a:pPr>
            <a:r>
              <a:rPr lang="en-US" sz="1400"/>
              <a:t>And of course all subscribers benefit from Dell’s Future-Proof program guarantees, as we’ve discussed.</a:t>
            </a:r>
            <a:endParaRPr sz="1400"/>
          </a:p>
          <a:p>
            <a:pPr indent="0" lvl="0" marL="0" rtl="0" algn="l">
              <a:spcBef>
                <a:spcPts val="817"/>
              </a:spcBef>
              <a:spcAft>
                <a:spcPts val="0"/>
              </a:spcAft>
              <a:buNone/>
            </a:pPr>
            <a:r>
              <a:t/>
            </a:r>
            <a:endParaRPr sz="1400">
              <a:solidFill>
                <a:srgbClr val="0D0D0D"/>
              </a:solidFill>
            </a:endParaRPr>
          </a:p>
          <a:p>
            <a:pPr indent="0" lvl="0" marL="0" rtl="0" algn="l">
              <a:spcBef>
                <a:spcPts val="0"/>
              </a:spcBef>
              <a:spcAft>
                <a:spcPts val="0"/>
              </a:spcAft>
              <a:buNone/>
            </a:pPr>
            <a:r>
              <a:rPr b="1" i="1" lang="en-US" sz="1400"/>
              <a:t>[CLICK to next slide]</a:t>
            </a:r>
            <a:endParaRPr b="1" i="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*Requires 6 year contract</a:t>
            </a:r>
            <a:endParaRPr sz="1400"/>
          </a:p>
          <a:p>
            <a:pPr indent="0" lvl="0" marL="0" rtl="0" algn="l">
              <a:spcBef>
                <a:spcPts val="0"/>
              </a:spcBef>
              <a:spcAft>
                <a:spcPts val="0"/>
              </a:spcAft>
              <a:buNone/>
            </a:pPr>
            <a:r>
              <a:rPr lang="en-US" sz="1400"/>
              <a:t>**Courtesy of prosupport or prosupport plus</a:t>
            </a:r>
            <a:endParaRPr sz="1400"/>
          </a:p>
          <a:p>
            <a:pPr indent="0" lvl="0" marL="0" rtl="0" algn="l">
              <a:spcBef>
                <a:spcPts val="0"/>
              </a:spcBef>
              <a:spcAft>
                <a:spcPts val="0"/>
              </a:spcAft>
              <a:buNone/>
            </a:pPr>
            <a:r>
              <a:rPr lang="en-US" sz="1400"/>
              <a:t>***</a:t>
            </a:r>
            <a:r>
              <a:rPr b="1" lang="en-US" sz="1400">
                <a:highlight>
                  <a:srgbClr val="FFFF00"/>
                </a:highlight>
              </a:rPr>
              <a:t>APEX AIOps Infrastructure Observability and</a:t>
            </a:r>
            <a:r>
              <a:rPr b="1" lang="en-US" sz="1400"/>
              <a:t> </a:t>
            </a:r>
            <a:r>
              <a:rPr b="1" lang="en-US" sz="1400">
                <a:highlight>
                  <a:srgbClr val="FFFF00"/>
                </a:highlight>
              </a:rPr>
              <a:t>MyService360 dashboards</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i="0" sz="1400"/>
          </a:p>
        </p:txBody>
      </p:sp>
      <p:sp>
        <p:nvSpPr>
          <p:cNvPr id="2731" name="Google Shape;2731;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p18: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7" name="Google Shape;2757;p18: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2: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800"/>
              <a:buFont typeface="Arial"/>
              <a:buNone/>
            </a:pPr>
            <a:r>
              <a:rPr lang="en-US" sz="1400">
                <a:latin typeface="Arial"/>
                <a:ea typeface="Arial"/>
                <a:cs typeface="Arial"/>
                <a:sym typeface="Arial"/>
              </a:rPr>
              <a:t>Slide 1: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Going to see this slide a couple times throughout the presentation, but focusing on how the PowerStore is data centric, intelligent and adaptable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Starting with data centric:  </a:t>
            </a:r>
            <a:endParaRPr sz="1400">
              <a:latin typeface="Arial"/>
              <a:ea typeface="Arial"/>
              <a:cs typeface="Arial"/>
              <a:sym typeface="Arial"/>
            </a:endParaRPr>
          </a:p>
          <a:p>
            <a:pPr indent="-254000" lvl="2" marL="1143000" marR="0" rtl="0" algn="l">
              <a:spcBef>
                <a:spcPts val="300"/>
              </a:spcBef>
              <a:spcAft>
                <a:spcPts val="0"/>
              </a:spcAft>
              <a:buClr>
                <a:schemeClr val="lt2"/>
              </a:buClr>
              <a:buSzPts val="1400"/>
              <a:buFont typeface="Noto Sans Symbols"/>
              <a:buChar char="∙"/>
            </a:pPr>
            <a:r>
              <a:rPr lang="en-US" sz="1400">
                <a:latin typeface="Arial"/>
                <a:ea typeface="Arial"/>
                <a:cs typeface="Arial"/>
                <a:sym typeface="Arial"/>
              </a:rPr>
              <a:t>Can handle any workload, performance optimized with its ability to scale up and out and end-to-end NVMe  </a:t>
            </a:r>
            <a:endParaRPr sz="1400">
              <a:latin typeface="Arial"/>
              <a:ea typeface="Arial"/>
              <a:cs typeface="Arial"/>
              <a:sym typeface="Arial"/>
            </a:endParaRPr>
          </a:p>
          <a:p>
            <a:pPr indent="-254000" lvl="2" marL="1143000" marR="0" rtl="0" algn="l">
              <a:spcBef>
                <a:spcPts val="300"/>
              </a:spcBef>
              <a:spcAft>
                <a:spcPts val="0"/>
              </a:spcAft>
              <a:buClr>
                <a:schemeClr val="lt2"/>
              </a:buClr>
              <a:buSzPts val="1400"/>
              <a:buFont typeface="Noto Sans Symbols"/>
              <a:buChar char="∙"/>
            </a:pPr>
            <a:r>
              <a:rPr lang="en-US" sz="1400">
                <a:latin typeface="Arial"/>
                <a:ea typeface="Arial"/>
                <a:cs typeface="Arial"/>
                <a:sym typeface="Arial"/>
              </a:rPr>
              <a:t>We also offer efficiency without compromise by having always on inline data reduction  </a:t>
            </a:r>
            <a:endParaRPr sz="1400">
              <a:latin typeface="Arial"/>
              <a:ea typeface="Arial"/>
              <a:cs typeface="Arial"/>
              <a:sym typeface="Arial"/>
            </a:endParaRPr>
          </a:p>
          <a:p>
            <a:pPr indent="0" lvl="0" marL="0" rtl="0" algn="l">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3: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800"/>
              <a:buFont typeface="Arial"/>
              <a:buNone/>
            </a:pPr>
            <a:r>
              <a:rPr lang="en-US" sz="1400">
                <a:latin typeface="Arial"/>
                <a:ea typeface="Arial"/>
                <a:cs typeface="Arial"/>
                <a:sym typeface="Arial"/>
              </a:rPr>
              <a:t>Slide 2: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PowerStore is the swiss army knife of storage by being able to take on any workload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Each of these workloads connect to the underlying infrastructure and different networking protocols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This is put all under one solution - that is specifically designed for any workload you throw at it  </a:t>
            </a:r>
            <a:endParaRPr sz="1400">
              <a:latin typeface="Arial"/>
              <a:ea typeface="Arial"/>
              <a:cs typeface="Arial"/>
              <a:sym typeface="Arial"/>
            </a:endParaRPr>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4: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2"/>
              </a:buClr>
              <a:buSzPts val="1100"/>
              <a:buFont typeface="Arial"/>
              <a:buNone/>
            </a:pPr>
            <a:r>
              <a:t/>
            </a:r>
            <a:endParaRPr sz="1400">
              <a:solidFill>
                <a:schemeClr val="lt2"/>
              </a:solidFill>
              <a:latin typeface="Arial"/>
              <a:ea typeface="Arial"/>
              <a:cs typeface="Arial"/>
              <a:sym typeface="Arial"/>
            </a:endParaRPr>
          </a:p>
          <a:p>
            <a:pPr indent="0" lvl="0" marL="0" marR="0" rtl="0" algn="l">
              <a:spcBef>
                <a:spcPts val="0"/>
              </a:spcBef>
              <a:spcAft>
                <a:spcPts val="0"/>
              </a:spcAft>
              <a:buClr>
                <a:schemeClr val="lt2"/>
              </a:buClr>
              <a:buSzPts val="1100"/>
              <a:buFont typeface="Arial"/>
              <a:buNone/>
            </a:pPr>
            <a:r>
              <a:rPr lang="en-US" sz="1400">
                <a:latin typeface="Arial"/>
                <a:ea typeface="Arial"/>
                <a:cs typeface="Arial"/>
                <a:sym typeface="Arial"/>
              </a:rPr>
              <a:t>Slide 3: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PowerStore is designed to maximize performance and eliminate bottle necking and this is achieved with its active active architecture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This means that both of the controllers are online and servicing IO's at the same time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This is an all NVME solution so we are utilizing all NVMe based drives whether they are SCM memory drives or NVME based SSD drives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This really is a performance centric solution   </a:t>
            </a:r>
            <a:endParaRPr sz="1400">
              <a:latin typeface="Arial"/>
              <a:ea typeface="Arial"/>
              <a:cs typeface="Arial"/>
              <a:sym typeface="Arial"/>
            </a:endParaRPr>
          </a:p>
          <a:p>
            <a:pPr indent="0" lvl="0" marL="0" rtl="0" algn="l">
              <a:spcBef>
                <a:spcPts val="0"/>
              </a:spcBef>
              <a:spcAft>
                <a:spcPts val="0"/>
              </a:spcAft>
              <a:buNone/>
            </a:pPr>
            <a:r>
              <a:t/>
            </a:r>
            <a:endParaRPr sz="1400"/>
          </a:p>
        </p:txBody>
      </p:sp>
      <p:sp>
        <p:nvSpPr>
          <p:cNvPr id="669" name="Google Shape;669;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350">
                <a:solidFill>
                  <a:schemeClr val="dk1"/>
                </a:solidFill>
                <a:latin typeface="Arial"/>
                <a:ea typeface="Arial"/>
                <a:cs typeface="Arial"/>
                <a:sym typeface="Arial"/>
              </a:rPr>
              <a:t>‹#›</a:t>
            </a:fld>
            <a:endParaRPr sz="135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5: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100"/>
              <a:buFont typeface="Arial"/>
              <a:buNone/>
            </a:pPr>
            <a:r>
              <a:rPr lang="en-US" sz="1400">
                <a:latin typeface="Arial"/>
                <a:ea typeface="Arial"/>
                <a:cs typeface="Arial"/>
                <a:sym typeface="Arial"/>
              </a:rPr>
              <a:t>Slide 4: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PowerStore has always on inline data reduction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What this means is that PowerStore will compress and dedupe your data before storing it onto the array so less capacity is needed right off the bat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We also have a 4:1 data reduction guarantee where you'll sign a contract and if for some reason your PowerStore does not mean the 4:1 DRR, we will do everything in our power to resolve, like adding new drives for free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An important thing to note with this data reduction guarantee is that we see this level of dedupe and compression on what we call applicable workloads which is those block workloads -- not unstructured  </a:t>
            </a:r>
            <a:endParaRPr sz="1400">
              <a:latin typeface="Arial"/>
              <a:ea typeface="Arial"/>
              <a:cs typeface="Arial"/>
              <a:sym typeface="Arial"/>
            </a:endParaRPr>
          </a:p>
          <a:p>
            <a:pPr indent="-101600" lvl="0" marL="171450" marR="0" rtl="0" algn="l">
              <a:lnSpc>
                <a:spcPct val="100000"/>
              </a:lnSpc>
              <a:spcBef>
                <a:spcPts val="0"/>
              </a:spcBef>
              <a:spcAft>
                <a:spcPts val="0"/>
              </a:spcAft>
              <a:buClr>
                <a:schemeClr val="lt2"/>
              </a:buClr>
              <a:buSzPts val="1100"/>
              <a:buFont typeface="Arial"/>
              <a:buNone/>
            </a:pPr>
            <a:r>
              <a:t/>
            </a:r>
            <a:endParaRPr sz="1400">
              <a:solidFill>
                <a:schemeClr val="lt2"/>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6: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100"/>
              <a:buFont typeface="Arial"/>
              <a:buNone/>
            </a:pPr>
            <a:r>
              <a:rPr lang="en-US" sz="1400">
                <a:latin typeface="Arial"/>
                <a:ea typeface="Arial"/>
                <a:cs typeface="Arial"/>
                <a:sym typeface="Arial"/>
              </a:rPr>
              <a:t>Slide 5: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Now we're going to get into PowerStore's Dynamic Resiliency Engine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This is a software defined approach to redundancy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It's going to be more distributed, automated and efficient than traditional RAID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So if we look at these different aspects of DRE, we have redundancy extents which are virtualized parity domains that are spread across multiple drives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This is what allows you to have single or mixed drive upgrades. So instead of having to add an entire RAID group every time you need to expand, you can just do it 1 drive (or 2 or 3) at a time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The great thing is that you still get the same level of protection with DRE as you do with traditional RAID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There also is distributed sparing where instead of having an entire dedicated hot spare drive, it's broken up into smaller chunks and spread across all the drives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So no drive sits idle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In the case that there is a failure, rebuilds are much faster since more drives are involved. Instead of rebuilding to a single spare, it's rebuilding smaller chunks across multiple drives and only the data that has actually been written to the failed drive is rebuilt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lang="en-US" sz="1400">
                <a:latin typeface="Arial"/>
                <a:ea typeface="Arial"/>
                <a:cs typeface="Arial"/>
                <a:sym typeface="Arial"/>
              </a:rPr>
              <a:t>It's very efficient and with DRE, these faster rebuild times will reduce exposure to risk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PowerStore also implements resiliency sets, which are these fault protection domains that increase the reliability of the system by allowing the appliance to tolerate simultaneous drive failures in each of the sets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i="1" lang="en-US" sz="1400">
                <a:latin typeface="Arial"/>
                <a:ea typeface="Arial"/>
                <a:cs typeface="Arial"/>
                <a:sym typeface="Arial"/>
              </a:rPr>
              <a:t>SIDE NOTE: this comes into play if you have more than just a base enclosure </a:t>
            </a:r>
            <a:r>
              <a:rPr lang="en-US" sz="1400">
                <a:latin typeface="Arial"/>
                <a:ea typeface="Arial"/>
                <a:cs typeface="Arial"/>
                <a:sym typeface="Arial"/>
              </a:rPr>
              <a:t>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i="1" lang="en-US" sz="1400">
                <a:latin typeface="Arial"/>
                <a:ea typeface="Arial"/>
                <a:cs typeface="Arial"/>
                <a:sym typeface="Arial"/>
              </a:rPr>
              <a:t>Sets are the enclosures themselves </a:t>
            </a:r>
            <a:r>
              <a:rPr lang="en-US" sz="1400">
                <a:latin typeface="Arial"/>
                <a:ea typeface="Arial"/>
                <a:cs typeface="Arial"/>
                <a:sym typeface="Arial"/>
              </a:rPr>
              <a:t> </a:t>
            </a:r>
            <a:endParaRPr sz="1400">
              <a:latin typeface="Arial"/>
              <a:ea typeface="Arial"/>
              <a:cs typeface="Arial"/>
              <a:sym typeface="Arial"/>
            </a:endParaRPr>
          </a:p>
          <a:p>
            <a:pPr indent="0" lvl="0" marL="0" rtl="0" algn="l">
              <a:spcBef>
                <a:spcPts val="0"/>
              </a:spcBef>
              <a:spcAft>
                <a:spcPts val="0"/>
              </a:spcAft>
              <a:buNone/>
            </a:pPr>
            <a:r>
              <a:t/>
            </a:r>
            <a:endParaRPr sz="1400">
              <a:solidFill>
                <a:schemeClr val="lt2"/>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p7: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100"/>
              <a:buFont typeface="Arial"/>
              <a:buNone/>
            </a:pPr>
            <a:r>
              <a:rPr lang="en-US" sz="1400">
                <a:latin typeface="Arial"/>
                <a:ea typeface="Arial"/>
                <a:cs typeface="Arial"/>
                <a:sym typeface="Arial"/>
              </a:rPr>
              <a:t>Slide 6: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Here is a detailed animation on how DRE works and how it intelligently combines all the capabilities I highlighted in the previous slide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 </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So first here we are seeing the data being striped across the drives, this is the redundancy extents that we talked about on the previous slide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This is the spare space being distributed across all of the drives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If a drive fails, </a:t>
            </a:r>
            <a:r>
              <a:rPr b="1" lang="en-US" sz="1400">
                <a:latin typeface="Arial"/>
                <a:ea typeface="Arial"/>
                <a:cs typeface="Arial"/>
                <a:sym typeface="Arial"/>
              </a:rPr>
              <a:t>click, </a:t>
            </a:r>
            <a:r>
              <a:rPr lang="en-US" sz="1400">
                <a:latin typeface="Arial"/>
                <a:ea typeface="Arial"/>
                <a:cs typeface="Arial"/>
                <a:sym typeface="Arial"/>
              </a:rPr>
              <a:t>PowerStore will take the written data and rebuild it across the spare spaces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Then, it will replenish the spare spaces that were just used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Now say there was another drive failure, the same process as the first drive failure will happen without any workload interruptions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DOUBLE CLICK</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The only thing that you would have to do is replace the failed drive and PowerStore using AI and ML will rewrite the data from the spare space to the new drive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 </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And this just shows that the user data volumes are distributed across an entirely different layer of abstraction and aren't bound by physical drives, redundancy extents or physical sets  </a:t>
            </a:r>
            <a:endParaRPr sz="1400">
              <a:latin typeface="Arial"/>
              <a:ea typeface="Arial"/>
              <a:cs typeface="Arial"/>
              <a:sym typeface="Arial"/>
            </a:endParaRPr>
          </a:p>
          <a:p>
            <a:pPr indent="-311150" lvl="1" marL="742950" marR="0" rtl="0" algn="l">
              <a:spcBef>
                <a:spcPts val="300"/>
              </a:spcBef>
              <a:spcAft>
                <a:spcPts val="0"/>
              </a:spcAft>
              <a:buClr>
                <a:schemeClr val="lt2"/>
              </a:buClr>
              <a:buSzPts val="1400"/>
              <a:buFont typeface="Courier New"/>
              <a:buChar char="o"/>
            </a:pPr>
            <a:r>
              <a:rPr b="1" lang="en-US" sz="1400">
                <a:latin typeface="Arial"/>
                <a:ea typeface="Arial"/>
                <a:cs typeface="Arial"/>
                <a:sym typeface="Arial"/>
              </a:rPr>
              <a:t>CLICK </a:t>
            </a:r>
            <a:r>
              <a:rPr lang="en-US" sz="1400">
                <a:latin typeface="Arial"/>
                <a:ea typeface="Arial"/>
                <a:cs typeface="Arial"/>
                <a:sym typeface="Arial"/>
              </a:rPr>
              <a:t> </a:t>
            </a:r>
            <a:endParaRPr sz="1400">
              <a:latin typeface="Arial"/>
              <a:ea typeface="Arial"/>
              <a:cs typeface="Arial"/>
              <a:sym typeface="Arial"/>
            </a:endParaRPr>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This is all done automatically by the PowerStore system and is fully transparent to the administrator  </a:t>
            </a:r>
            <a:endParaRPr sz="1400">
              <a:latin typeface="Arial"/>
              <a:ea typeface="Arial"/>
              <a:cs typeface="Arial"/>
              <a:sym typeface="Aria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8: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2" name="Google Shape;1302;p8: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800"/>
              <a:buFont typeface="Arial"/>
              <a:buNone/>
            </a:pPr>
            <a:r>
              <a:rPr lang="en-US" sz="1400">
                <a:latin typeface="Arial"/>
                <a:ea typeface="Arial"/>
                <a:cs typeface="Arial"/>
                <a:sym typeface="Arial"/>
              </a:rPr>
              <a:t>Slide 8:  </a:t>
            </a:r>
            <a:endParaRPr sz="1400"/>
          </a:p>
          <a:p>
            <a:pPr indent="-368300" lvl="0" marL="342900" marR="0" rtl="0" algn="l">
              <a:spcBef>
                <a:spcPts val="0"/>
              </a:spcBef>
              <a:spcAft>
                <a:spcPts val="0"/>
              </a:spcAft>
              <a:buClr>
                <a:schemeClr val="lt2"/>
              </a:buClr>
              <a:buSzPts val="1400"/>
              <a:buFont typeface="Noto Sans Symbols"/>
              <a:buChar char="∙"/>
            </a:pPr>
            <a:r>
              <a:rPr lang="en-US" sz="1400">
                <a:latin typeface="Arial"/>
                <a:ea typeface="Arial"/>
                <a:cs typeface="Arial"/>
                <a:sym typeface="Arial"/>
              </a:rPr>
              <a:t>Coming back to the first slide, we talked about how PowerStore is data centric, now we'll talk about how it's intelligent  </a:t>
            </a:r>
            <a:endParaRPr sz="1400">
              <a:latin typeface="Arial"/>
              <a:ea typeface="Arial"/>
              <a:cs typeface="Arial"/>
              <a:sym typeface="Arial"/>
            </a:endParaRPr>
          </a:p>
          <a:p>
            <a:pPr indent="0" lvl="0" marL="0" rtl="0" algn="l">
              <a:spcBef>
                <a:spcPts val="0"/>
              </a:spcBef>
              <a:spcAft>
                <a:spcPts val="0"/>
              </a:spcAft>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9:notes"/>
          <p:cNvSpPr/>
          <p:nvPr>
            <p:ph idx="2" type="sldImg"/>
          </p:nvPr>
        </p:nvSpPr>
        <p:spPr>
          <a:xfrm>
            <a:off x="496888" y="173038"/>
            <a:ext cx="5940425" cy="3341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9:notes"/>
          <p:cNvSpPr txBox="1"/>
          <p:nvPr>
            <p:ph idx="1" type="body"/>
          </p:nvPr>
        </p:nvSpPr>
        <p:spPr>
          <a:xfrm>
            <a:off x="462280" y="3803332"/>
            <a:ext cx="6009640" cy="449484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lt2"/>
              </a:buClr>
              <a:buSzPts val="1800"/>
              <a:buFont typeface="Arial"/>
              <a:buNone/>
            </a:pPr>
            <a:r>
              <a:rPr lang="en-US" sz="1400"/>
              <a:t>Slide 9: </a:t>
            </a:r>
            <a:endParaRPr sz="1400"/>
          </a:p>
          <a:p>
            <a:pPr indent="0" lvl="0" marL="0" marR="0" rtl="0" algn="l">
              <a:spcBef>
                <a:spcPts val="0"/>
              </a:spcBef>
              <a:spcAft>
                <a:spcPts val="0"/>
              </a:spcAft>
              <a:buClr>
                <a:schemeClr val="lt2"/>
              </a:buClr>
              <a:buSzPts val="1000"/>
              <a:buFont typeface="Noto Sans Symbols"/>
              <a:buNone/>
            </a:pPr>
            <a:r>
              <a:t/>
            </a:r>
            <a:endParaRPr sz="1400"/>
          </a:p>
          <a:p>
            <a:pPr indent="-368300" lvl="0" marL="342900" marR="0" rtl="0" algn="l">
              <a:lnSpc>
                <a:spcPct val="100000"/>
              </a:lnSpc>
              <a:spcBef>
                <a:spcPts val="0"/>
              </a:spcBef>
              <a:spcAft>
                <a:spcPts val="0"/>
              </a:spcAft>
              <a:buClr>
                <a:schemeClr val="lt2"/>
              </a:buClr>
              <a:buSzPts val="1400"/>
              <a:buFont typeface="Noto Sans Symbols"/>
              <a:buChar char="∙"/>
            </a:pPr>
            <a:r>
              <a:rPr lang="en-US" sz="1400"/>
              <a:t>And finally, PowerStore AUTOMATES and streamlines your </a:t>
            </a:r>
            <a:r>
              <a:rPr lang="en-US" sz="1400" u="sng"/>
              <a:t>overall workload environment</a:t>
            </a:r>
            <a:r>
              <a:rPr lang="en-US" sz="1400"/>
              <a:t> with a </a:t>
            </a:r>
            <a:r>
              <a:rPr b="1" lang="en-US" sz="1400"/>
              <a:t>programmable architecture </a:t>
            </a:r>
            <a:r>
              <a:rPr lang="en-US" sz="1400"/>
              <a:t>that integrates leading DevOps, containerization and open management frameworks – including VMware, Kubernetes, Ansible, ServiceNow and more. By </a:t>
            </a:r>
            <a:r>
              <a:rPr lang="en-US" sz="1400" u="sng"/>
              <a:t>automating PowerStore functions within these frameworks</a:t>
            </a:r>
            <a:r>
              <a:rPr lang="en-US" sz="1400"/>
              <a:t>, administrators can deploy new services in </a:t>
            </a:r>
            <a:r>
              <a:rPr b="1" lang="en-US" sz="1400"/>
              <a:t>seconds </a:t>
            </a:r>
            <a:r>
              <a:rPr lang="en-US" sz="1400"/>
              <a:t>vs. days, eliminating dozens of manual provisioning steps.</a:t>
            </a:r>
            <a:endParaRPr sz="1400"/>
          </a:p>
          <a:p>
            <a:pPr indent="-279400" lvl="0" marL="342900" marR="0" rtl="0" algn="l">
              <a:spcBef>
                <a:spcPts val="0"/>
              </a:spcBef>
              <a:spcAft>
                <a:spcPts val="0"/>
              </a:spcAft>
              <a:buClr>
                <a:schemeClr val="lt2"/>
              </a:buClr>
              <a:buSzPts val="1000"/>
              <a:buFont typeface="Noto Sans Symbols"/>
              <a:buNone/>
            </a:pPr>
            <a:r>
              <a:t/>
            </a:r>
            <a:endParaRPr sz="1400"/>
          </a:p>
          <a:p>
            <a:pPr indent="-101600" lvl="0" marL="171450" rtl="0" algn="l">
              <a:spcBef>
                <a:spcPts val="0"/>
              </a:spcBef>
              <a:spcAft>
                <a:spcPts val="0"/>
              </a:spcAft>
              <a:buClr>
                <a:schemeClr val="lt2"/>
              </a:buClr>
              <a:buSzPts val="1100"/>
              <a:buFont typeface="Arial"/>
              <a:buNone/>
            </a:pPr>
            <a:r>
              <a:t/>
            </a:r>
            <a:endParaRPr i="0"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 Id="rId3"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 Id="rId3"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jpg"/><Relationship Id="rId3"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jpg"/><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jpg"/><Relationship Id="rId3"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jpg"/><Relationship Id="rId3"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jpg"/><Relationship Id="rId3"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showMasterSp="0"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0"/>
          <p:cNvSpPr txBox="1"/>
          <p:nvPr>
            <p:ph type="ctrTitle"/>
          </p:nvPr>
        </p:nvSpPr>
        <p:spPr>
          <a:xfrm>
            <a:off x="285750" y="414337"/>
            <a:ext cx="8572500" cy="1495794"/>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dk2"/>
              </a:buClr>
              <a:buSzPts val="5400"/>
              <a:buFont typeface="Arial"/>
              <a:buNone/>
              <a:defRPr b="0" i="0" sz="5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0"/>
          <p:cNvSpPr txBox="1"/>
          <p:nvPr>
            <p:ph idx="1" type="subTitle"/>
          </p:nvPr>
        </p:nvSpPr>
        <p:spPr>
          <a:xfrm>
            <a:off x="285750" y="2057400"/>
            <a:ext cx="8572500" cy="124182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14" name="Google Shape;14;p20"/>
          <p:cNvPicPr preferRelativeResize="0"/>
          <p:nvPr/>
        </p:nvPicPr>
        <p:blipFill rotWithShape="1">
          <a:blip r:embed="rId3">
            <a:alphaModFix/>
          </a:blip>
          <a:srcRect b="0" l="0" r="0" t="0"/>
          <a:stretch/>
        </p:blipFill>
        <p:spPr>
          <a:xfrm>
            <a:off x="6008751" y="4373774"/>
            <a:ext cx="2706624" cy="35186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3" name="Shape 63"/>
        <p:cNvGrpSpPr/>
        <p:nvPr/>
      </p:nvGrpSpPr>
      <p:grpSpPr>
        <a:xfrm>
          <a:off x="0" y="0"/>
          <a:ext cx="0" cy="0"/>
          <a:chOff x="0" y="0"/>
          <a:chExt cx="0" cy="0"/>
        </a:xfrm>
      </p:grpSpPr>
      <p:sp>
        <p:nvSpPr>
          <p:cNvPr id="64" name="Google Shape;64;p37"/>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23" name="Shape 523"/>
        <p:cNvGrpSpPr/>
        <p:nvPr/>
      </p:nvGrpSpPr>
      <p:grpSpPr>
        <a:xfrm>
          <a:off x="0" y="0"/>
          <a:ext cx="0" cy="0"/>
          <a:chOff x="0" y="0"/>
          <a:chExt cx="0" cy="0"/>
        </a:xfrm>
      </p:grpSpPr>
      <p:sp>
        <p:nvSpPr>
          <p:cNvPr id="524" name="Google Shape;524;p123"/>
          <p:cNvSpPr txBox="1"/>
          <p:nvPr>
            <p:ph type="title"/>
          </p:nvPr>
        </p:nvSpPr>
        <p:spPr>
          <a:xfrm>
            <a:off x="628651" y="-342899"/>
            <a:ext cx="7886700" cy="2968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logo slide" showMasterSp="0">
  <p:cSld name="End logo slide">
    <p:bg>
      <p:bgPr>
        <a:blipFill>
          <a:blip r:embed="rId2">
            <a:alphaModFix/>
          </a:blip>
          <a:stretch>
            <a:fillRect/>
          </a:stretch>
        </a:blipFill>
      </p:bgPr>
    </p:bg>
    <p:spTree>
      <p:nvGrpSpPr>
        <p:cNvPr id="525" name="Shape 525"/>
        <p:cNvGrpSpPr/>
        <p:nvPr/>
      </p:nvGrpSpPr>
      <p:grpSpPr>
        <a:xfrm>
          <a:off x="0" y="0"/>
          <a:ext cx="0" cy="0"/>
          <a:chOff x="0" y="0"/>
          <a:chExt cx="0" cy="0"/>
        </a:xfrm>
      </p:grpSpPr>
      <p:sp>
        <p:nvSpPr>
          <p:cNvPr id="526" name="Google Shape;526;p124"/>
          <p:cNvSpPr txBox="1"/>
          <p:nvPr>
            <p:ph type="title"/>
          </p:nvPr>
        </p:nvSpPr>
        <p:spPr>
          <a:xfrm>
            <a:off x="628651" y="-342899"/>
            <a:ext cx="7886700" cy="2968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7" name="Google Shape;527;p124"/>
          <p:cNvSpPr/>
          <p:nvPr/>
        </p:nvSpPr>
        <p:spPr>
          <a:xfrm>
            <a:off x="285751" y="300039"/>
            <a:ext cx="342900" cy="857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pic>
        <p:nvPicPr>
          <p:cNvPr id="528" name="Google Shape;528;p124"/>
          <p:cNvPicPr preferRelativeResize="0"/>
          <p:nvPr/>
        </p:nvPicPr>
        <p:blipFill rotWithShape="1">
          <a:blip r:embed="rId3">
            <a:alphaModFix/>
          </a:blip>
          <a:srcRect b="0" l="0" r="0" t="0"/>
          <a:stretch/>
        </p:blipFill>
        <p:spPr>
          <a:xfrm>
            <a:off x="300878" y="4629150"/>
            <a:ext cx="2057400" cy="26746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Blue" showMasterSp="0">
  <p:cSld name="Blank Dark Blue">
    <p:bg>
      <p:bgPr>
        <a:solidFill>
          <a:srgbClr val="00227F"/>
        </a:solidFill>
      </p:bgPr>
    </p:bg>
    <p:spTree>
      <p:nvGrpSpPr>
        <p:cNvPr id="529" name="Shape 529"/>
        <p:cNvGrpSpPr/>
        <p:nvPr/>
      </p:nvGrpSpPr>
      <p:grpSpPr>
        <a:xfrm>
          <a:off x="0" y="0"/>
          <a:ext cx="0" cy="0"/>
          <a:chOff x="0" y="0"/>
          <a:chExt cx="0" cy="0"/>
        </a:xfrm>
      </p:grpSpPr>
      <p:sp>
        <p:nvSpPr>
          <p:cNvPr id="530" name="Google Shape;530;p125"/>
          <p:cNvSpPr txBox="1"/>
          <p:nvPr>
            <p:ph type="title"/>
          </p:nvPr>
        </p:nvSpPr>
        <p:spPr>
          <a:xfrm>
            <a:off x="628650" y="-342900"/>
            <a:ext cx="7886700" cy="2968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531" name="Google Shape;531;p125"/>
          <p:cNvPicPr preferRelativeResize="0"/>
          <p:nvPr/>
        </p:nvPicPr>
        <p:blipFill rotWithShape="1">
          <a:blip r:embed="rId2">
            <a:alphaModFix/>
          </a:blip>
          <a:srcRect b="0" l="0" r="0" t="0"/>
          <a:stretch/>
        </p:blipFill>
        <p:spPr>
          <a:xfrm>
            <a:off x="285750" y="4570592"/>
            <a:ext cx="1285875" cy="372179"/>
          </a:xfrm>
          <a:prstGeom prst="rect">
            <a:avLst/>
          </a:prstGeom>
          <a:noFill/>
          <a:ln>
            <a:noFill/>
          </a:ln>
        </p:spPr>
      </p:pic>
      <p:sp>
        <p:nvSpPr>
          <p:cNvPr descr="                              Dell - Internal Use - Confidential&#10;" id="532" name="Google Shape;532;p125"/>
          <p:cNvSpPr txBox="1"/>
          <p:nvPr/>
        </p:nvSpPr>
        <p:spPr>
          <a:xfrm>
            <a:off x="3522855" y="5025752"/>
            <a:ext cx="2293898" cy="62325"/>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808080"/>
              </a:buClr>
              <a:buSzPts val="450"/>
              <a:buFont typeface="Arial"/>
              <a:buNone/>
            </a:pPr>
            <a:r>
              <a:rPr b="0" i="0" lang="en-US" sz="450" u="none">
                <a:solidFill>
                  <a:srgbClr val="808080"/>
                </a:solidFill>
                <a:latin typeface="Arial"/>
                <a:ea typeface="Arial"/>
                <a:cs typeface="Arial"/>
                <a:sym typeface="Arial"/>
              </a:rPr>
              <a:t>Copyright © Dell Inc. All Rights Reserved. Dell Confidential – for Partner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66" name="Shape 66"/>
        <p:cNvGrpSpPr/>
        <p:nvPr/>
      </p:nvGrpSpPr>
      <p:grpSpPr>
        <a:xfrm>
          <a:off x="0" y="0"/>
          <a:ext cx="0" cy="0"/>
          <a:chOff x="0" y="0"/>
          <a:chExt cx="0" cy="0"/>
        </a:xfrm>
      </p:grpSpPr>
      <p:sp>
        <p:nvSpPr>
          <p:cNvPr id="67" name="Google Shape;67;p39"/>
          <p:cNvSpPr/>
          <p:nvPr/>
        </p:nvSpPr>
        <p:spPr>
          <a:xfrm>
            <a:off x="0" y="0"/>
            <a:ext cx="9144000" cy="3154680"/>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68" name="Google Shape;68;p39"/>
          <p:cNvSpPr/>
          <p:nvPr/>
        </p:nvSpPr>
        <p:spPr>
          <a:xfrm>
            <a:off x="0" y="0"/>
            <a:ext cx="9144000" cy="3115298"/>
          </a:xfrm>
          <a:prstGeom prst="rect">
            <a:avLst/>
          </a:prstGeom>
          <a:blipFill rotWithShape="1">
            <a:blip r:embed="rId2">
              <a:alphaModFix amt="25000"/>
            </a:blip>
            <a:stretch>
              <a:fillRect b="-10000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69" name="Google Shape;69;p39"/>
          <p:cNvSpPr/>
          <p:nvPr/>
        </p:nvSpPr>
        <p:spPr>
          <a:xfrm>
            <a:off x="0" y="3123589"/>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Divider 2">
    <p:bg>
      <p:bgPr>
        <a:gradFill>
          <a:gsLst>
            <a:gs pos="0">
              <a:schemeClr val="accent6"/>
            </a:gs>
            <a:gs pos="26000">
              <a:schemeClr val="lt1"/>
            </a:gs>
            <a:gs pos="100000">
              <a:schemeClr val="accent1"/>
            </a:gs>
          </a:gsLst>
          <a:lin ang="2700000" scaled="0"/>
        </a:gradFill>
      </p:bgPr>
    </p:bg>
    <p:spTree>
      <p:nvGrpSpPr>
        <p:cNvPr id="70" name="Shape 70"/>
        <p:cNvGrpSpPr/>
        <p:nvPr/>
      </p:nvGrpSpPr>
      <p:grpSpPr>
        <a:xfrm>
          <a:off x="0" y="0"/>
          <a:ext cx="0" cy="0"/>
          <a:chOff x="0" y="0"/>
          <a:chExt cx="0" cy="0"/>
        </a:xfrm>
      </p:grpSpPr>
      <p:sp>
        <p:nvSpPr>
          <p:cNvPr id="71" name="Google Shape;71;p40"/>
          <p:cNvSpPr txBox="1"/>
          <p:nvPr>
            <p:ph type="title"/>
          </p:nvPr>
        </p:nvSpPr>
        <p:spPr>
          <a:xfrm>
            <a:off x="285750" y="1823853"/>
            <a:ext cx="7886700" cy="1495794"/>
          </a:xfrm>
          <a:prstGeom prst="rect">
            <a:avLst/>
          </a:prstGeom>
          <a:noFill/>
          <a:ln>
            <a:noFill/>
          </a:ln>
        </p:spPr>
        <p:txBody>
          <a:bodyPr anchorCtr="0" anchor="ctr" bIns="0" lIns="0" spcFirstLastPara="1" rIns="0" wrap="square" tIns="0">
            <a:spAutoFit/>
          </a:bodyPr>
          <a:lstStyle>
            <a:lvl1pPr lvl="0" marR="0" rtl="0" algn="l">
              <a:lnSpc>
                <a:spcPct val="90000"/>
              </a:lnSpc>
              <a:spcBef>
                <a:spcPts val="0"/>
              </a:spcBef>
              <a:spcAft>
                <a:spcPts val="0"/>
              </a:spcAft>
              <a:buClr>
                <a:schemeClr val="dk2"/>
              </a:buClr>
              <a:buSzPts val="5400"/>
              <a:buFont typeface="Arial"/>
              <a:buNone/>
              <a:defRPr b="0" i="0" sz="5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72" name="Google Shape;72;p40"/>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 blue gradient bkgd">
  <p:cSld name="16_Title on blue gradient bkgd">
    <p:bg>
      <p:bgPr>
        <a:gradFill>
          <a:gsLst>
            <a:gs pos="0">
              <a:srgbClr val="40B6E6"/>
            </a:gs>
            <a:gs pos="26000">
              <a:schemeClr val="lt1"/>
            </a:gs>
            <a:gs pos="100000">
              <a:schemeClr val="accent1"/>
            </a:gs>
          </a:gsLst>
          <a:lin ang="2700000" scaled="0"/>
        </a:gradFill>
      </p:bgPr>
    </p:bg>
    <p:spTree>
      <p:nvGrpSpPr>
        <p:cNvPr id="73" name="Shape 73"/>
        <p:cNvGrpSpPr/>
        <p:nvPr/>
      </p:nvGrpSpPr>
      <p:grpSpPr>
        <a:xfrm>
          <a:off x="0" y="0"/>
          <a:ext cx="0" cy="0"/>
          <a:chOff x="0" y="0"/>
          <a:chExt cx="0" cy="0"/>
        </a:xfrm>
      </p:grpSpPr>
      <p:sp>
        <p:nvSpPr>
          <p:cNvPr id="74" name="Google Shape;74;p41"/>
          <p:cNvSpPr/>
          <p:nvPr/>
        </p:nvSpPr>
        <p:spPr>
          <a:xfrm>
            <a:off x="-1" y="0"/>
            <a:ext cx="914400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75" name="Google Shape;75;p41"/>
          <p:cNvSpPr/>
          <p:nvPr/>
        </p:nvSpPr>
        <p:spPr>
          <a:xfrm>
            <a:off x="-1" y="0"/>
            <a:ext cx="914400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76" name="Google Shape;76;p41"/>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77" name="Google Shape;77;p41"/>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78" name="Google Shape;78;p41"/>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79" name="Google Shape;79;p41"/>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on blue gradient bkgd">
  <p:cSld name="17_Title on blue gradient bkgd">
    <p:bg>
      <p:bgPr>
        <a:gradFill>
          <a:gsLst>
            <a:gs pos="0">
              <a:srgbClr val="40B6E6"/>
            </a:gs>
            <a:gs pos="26000">
              <a:schemeClr val="lt1"/>
            </a:gs>
            <a:gs pos="100000">
              <a:schemeClr val="accent1"/>
            </a:gs>
          </a:gsLst>
          <a:lin ang="2700000" scaled="0"/>
        </a:gradFill>
      </p:bgPr>
    </p:bg>
    <p:spTree>
      <p:nvGrpSpPr>
        <p:cNvPr id="80" name="Shape 80"/>
        <p:cNvGrpSpPr/>
        <p:nvPr/>
      </p:nvGrpSpPr>
      <p:grpSpPr>
        <a:xfrm>
          <a:off x="0" y="0"/>
          <a:ext cx="0" cy="0"/>
          <a:chOff x="0" y="0"/>
          <a:chExt cx="0" cy="0"/>
        </a:xfrm>
      </p:grpSpPr>
      <p:sp>
        <p:nvSpPr>
          <p:cNvPr id="81" name="Google Shape;81;p42"/>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42"/>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83" name="Google Shape;83;p42"/>
          <p:cNvSpPr/>
          <p:nvPr/>
        </p:nvSpPr>
        <p:spPr>
          <a:xfrm>
            <a:off x="0" y="0"/>
            <a:ext cx="914400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84" name="Google Shape;84;p42"/>
          <p:cNvSpPr/>
          <p:nvPr/>
        </p:nvSpPr>
        <p:spPr>
          <a:xfrm>
            <a:off x="-1" y="0"/>
            <a:ext cx="9143999"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85" name="Google Shape;85;p42"/>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descr="                              Dell - Internal Use - Confidential&#10;" id="86" name="Google Shape;86;p42"/>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87" name="Google Shape;87;p42"/>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 blue gradient bkgd" showMasterSp="0">
  <p:cSld name="15_Title on blue gradient bkgd">
    <p:bg>
      <p:bgPr>
        <a:gradFill>
          <a:gsLst>
            <a:gs pos="0">
              <a:schemeClr val="accent6"/>
            </a:gs>
            <a:gs pos="26000">
              <a:schemeClr val="lt1"/>
            </a:gs>
            <a:gs pos="100000">
              <a:schemeClr val="accent1"/>
            </a:gs>
          </a:gsLst>
          <a:lin ang="2700000" scaled="0"/>
        </a:gradFill>
      </p:bgPr>
    </p:bg>
    <p:spTree>
      <p:nvGrpSpPr>
        <p:cNvPr id="88" name="Shape 88"/>
        <p:cNvGrpSpPr/>
        <p:nvPr/>
      </p:nvGrpSpPr>
      <p:grpSpPr>
        <a:xfrm>
          <a:off x="0" y="0"/>
          <a:ext cx="0" cy="0"/>
          <a:chOff x="0" y="0"/>
          <a:chExt cx="0" cy="0"/>
        </a:xfrm>
      </p:grpSpPr>
      <p:pic>
        <p:nvPicPr>
          <p:cNvPr descr="A picture containing animal, blue, sitting, table&#10;&#10;Description automatically generated" id="89" name="Google Shape;89;p43"/>
          <p:cNvPicPr preferRelativeResize="0"/>
          <p:nvPr/>
        </p:nvPicPr>
        <p:blipFill rotWithShape="1">
          <a:blip r:embed="rId2">
            <a:alphaModFix/>
          </a:blip>
          <a:srcRect b="0" l="0" r="0" t="15541"/>
          <a:stretch/>
        </p:blipFill>
        <p:spPr>
          <a:xfrm>
            <a:off x="0" y="5720"/>
            <a:ext cx="9144000" cy="5137780"/>
          </a:xfrm>
          <a:prstGeom prst="rect">
            <a:avLst/>
          </a:prstGeom>
          <a:noFill/>
          <a:ln>
            <a:noFill/>
          </a:ln>
        </p:spPr>
      </p:pic>
      <p:sp>
        <p:nvSpPr>
          <p:cNvPr id="90" name="Google Shape;90;p43"/>
          <p:cNvSpPr/>
          <p:nvPr/>
        </p:nvSpPr>
        <p:spPr>
          <a:xfrm flipH="1">
            <a:off x="0" y="0"/>
            <a:ext cx="9144000" cy="5143499"/>
          </a:xfrm>
          <a:prstGeom prst="rect">
            <a:avLst/>
          </a:prstGeom>
          <a:gradFill>
            <a:gsLst>
              <a:gs pos="0">
                <a:srgbClr val="0076CE">
                  <a:alpha val="57647"/>
                </a:srgbClr>
              </a:gs>
              <a:gs pos="5000">
                <a:srgbClr val="0076CE">
                  <a:alpha val="57647"/>
                </a:srgbClr>
              </a:gs>
              <a:gs pos="73000">
                <a:srgbClr val="6E2585">
                  <a:alpha val="28627"/>
                </a:srgbClr>
              </a:gs>
              <a:gs pos="100000">
                <a:srgbClr val="6E2585">
                  <a:alpha val="28627"/>
                </a:srgbClr>
              </a:gs>
            </a:gsLst>
            <a:lin ang="135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2"/>
              </a:solidFill>
              <a:latin typeface="Arial"/>
              <a:ea typeface="Arial"/>
              <a:cs typeface="Arial"/>
              <a:sym typeface="Arial"/>
            </a:endParaRPr>
          </a:p>
        </p:txBody>
      </p:sp>
      <p:sp>
        <p:nvSpPr>
          <p:cNvPr id="91" name="Google Shape;91;p43"/>
          <p:cNvSpPr/>
          <p:nvPr/>
        </p:nvSpPr>
        <p:spPr>
          <a:xfrm flipH="1">
            <a:off x="0" y="0"/>
            <a:ext cx="9144000" cy="5137780"/>
          </a:xfrm>
          <a:prstGeom prst="rect">
            <a:avLst/>
          </a:prstGeom>
          <a:gradFill>
            <a:gsLst>
              <a:gs pos="0">
                <a:srgbClr val="0076CE">
                  <a:alpha val="57647"/>
                </a:srgbClr>
              </a:gs>
              <a:gs pos="5000">
                <a:srgbClr val="0076CE">
                  <a:alpha val="57647"/>
                </a:srgbClr>
              </a:gs>
              <a:gs pos="73000">
                <a:srgbClr val="6E2585">
                  <a:alpha val="28627"/>
                </a:srgbClr>
              </a:gs>
              <a:gs pos="100000">
                <a:srgbClr val="6E2585">
                  <a:alpha val="28627"/>
                </a:srgbClr>
              </a:gs>
            </a:gsLst>
            <a:lin ang="135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2"/>
              </a:solidFill>
              <a:latin typeface="Arial"/>
              <a:ea typeface="Arial"/>
              <a:cs typeface="Arial"/>
              <a:sym typeface="Arial"/>
            </a:endParaRPr>
          </a:p>
        </p:txBody>
      </p:sp>
      <p:pic>
        <p:nvPicPr>
          <p:cNvPr id="92" name="Google Shape;92;p43"/>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ntent">
  <p:cSld name="Title &amp; Subtitle, content">
    <p:spTree>
      <p:nvGrpSpPr>
        <p:cNvPr id="93" name="Shape 93"/>
        <p:cNvGrpSpPr/>
        <p:nvPr/>
      </p:nvGrpSpPr>
      <p:grpSpPr>
        <a:xfrm>
          <a:off x="0" y="0"/>
          <a:ext cx="0" cy="0"/>
          <a:chOff x="0" y="0"/>
          <a:chExt cx="0" cy="0"/>
        </a:xfrm>
      </p:grpSpPr>
      <p:sp>
        <p:nvSpPr>
          <p:cNvPr id="94" name="Google Shape;94;p4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44"/>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96" name="Google Shape;96;p44"/>
          <p:cNvSpPr txBox="1"/>
          <p:nvPr>
            <p:ph idx="2" type="body"/>
          </p:nvPr>
        </p:nvSpPr>
        <p:spPr>
          <a:xfrm>
            <a:off x="285750" y="1200150"/>
            <a:ext cx="8572500" cy="33147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2pPr>
            <a:lvl3pPr indent="-298450" lvl="2" marL="1371600" marR="0" rtl="0" algn="l">
              <a:lnSpc>
                <a:spcPct val="100000"/>
              </a:lnSpc>
              <a:spcBef>
                <a:spcPts val="300"/>
              </a:spcBef>
              <a:spcAft>
                <a:spcPts val="0"/>
              </a:spcAft>
              <a:buClr>
                <a:srgbClr val="808080"/>
              </a:buClr>
              <a:buSzPts val="1100"/>
              <a:buFont typeface="Arial"/>
              <a:buChar char="▪"/>
              <a:defRPr b="0" i="0" sz="110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1" name="Shape 101"/>
        <p:cNvGrpSpPr/>
        <p:nvPr/>
      </p:nvGrpSpPr>
      <p:grpSpPr>
        <a:xfrm>
          <a:off x="0" y="0"/>
          <a:ext cx="0" cy="0"/>
          <a:chOff x="0" y="0"/>
          <a:chExt cx="0" cy="0"/>
        </a:xfrm>
      </p:grpSpPr>
      <p:sp>
        <p:nvSpPr>
          <p:cNvPr id="102" name="Google Shape;102;p23"/>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3" name="Google Shape;103;p23"/>
          <p:cNvGrpSpPr/>
          <p:nvPr/>
        </p:nvGrpSpPr>
        <p:grpSpPr>
          <a:xfrm>
            <a:off x="-1" y="1659636"/>
            <a:ext cx="9144000" cy="3483864"/>
            <a:chOff x="-39460" y="0"/>
            <a:chExt cx="9183460" cy="5145257"/>
          </a:xfrm>
        </p:grpSpPr>
        <p:sp>
          <p:nvSpPr>
            <p:cNvPr id="104" name="Google Shape;104;p23"/>
            <p:cNvSpPr/>
            <p:nvPr/>
          </p:nvSpPr>
          <p:spPr>
            <a:xfrm>
              <a:off x="-39460" y="0"/>
              <a:ext cx="918346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05" name="Google Shape;105;p23"/>
            <p:cNvSpPr/>
            <p:nvPr/>
          </p:nvSpPr>
          <p:spPr>
            <a:xfrm>
              <a:off x="-13380" y="0"/>
              <a:ext cx="915738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pic>
        <p:nvPicPr>
          <p:cNvPr id="106" name="Google Shape;106;p23"/>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descr="                              Dell - Internal Use - Confidential&#10;" id="107" name="Google Shape;107;p23"/>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108" name="Google Shape;108;p23"/>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09" name="Shape 109"/>
        <p:cNvGrpSpPr/>
        <p:nvPr/>
      </p:nvGrpSpPr>
      <p:grpSpPr>
        <a:xfrm>
          <a:off x="0" y="0"/>
          <a:ext cx="0" cy="0"/>
          <a:chOff x="0" y="0"/>
          <a:chExt cx="0" cy="0"/>
        </a:xfrm>
      </p:grpSpPr>
      <p:grpSp>
        <p:nvGrpSpPr>
          <p:cNvPr id="110" name="Google Shape;110;p45"/>
          <p:cNvGrpSpPr/>
          <p:nvPr/>
        </p:nvGrpSpPr>
        <p:grpSpPr>
          <a:xfrm>
            <a:off x="-1" y="1659636"/>
            <a:ext cx="9144000" cy="3483864"/>
            <a:chOff x="-39460" y="0"/>
            <a:chExt cx="9183460" cy="5145257"/>
          </a:xfrm>
        </p:grpSpPr>
        <p:sp>
          <p:nvSpPr>
            <p:cNvPr id="111" name="Google Shape;111;p45"/>
            <p:cNvSpPr/>
            <p:nvPr/>
          </p:nvSpPr>
          <p:spPr>
            <a:xfrm>
              <a:off x="-39460" y="0"/>
              <a:ext cx="918346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 name="Google Shape;112;p45"/>
            <p:cNvSpPr/>
            <p:nvPr/>
          </p:nvSpPr>
          <p:spPr>
            <a:xfrm>
              <a:off x="-13380" y="0"/>
              <a:ext cx="915738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sp>
        <p:nvSpPr>
          <p:cNvPr id="113" name="Google Shape;113;p45"/>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14" name="Google Shape;114;p45"/>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115" name="Google Shape;115;p45"/>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16" name="Google Shape;116;p45"/>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17" name="Google Shape;117;p45"/>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5" name="Shape 15"/>
        <p:cNvGrpSpPr/>
        <p:nvPr/>
      </p:nvGrpSpPr>
      <p:grpSpPr>
        <a:xfrm>
          <a:off x="0" y="0"/>
          <a:ext cx="0" cy="0"/>
          <a:chOff x="0" y="0"/>
          <a:chExt cx="0" cy="0"/>
        </a:xfrm>
      </p:grpSpPr>
      <p:grpSp>
        <p:nvGrpSpPr>
          <p:cNvPr id="16" name="Google Shape;16;p21"/>
          <p:cNvGrpSpPr/>
          <p:nvPr/>
        </p:nvGrpSpPr>
        <p:grpSpPr>
          <a:xfrm>
            <a:off x="0" y="-6660"/>
            <a:ext cx="9144000" cy="2568642"/>
            <a:chOff x="197797" y="17750"/>
            <a:chExt cx="9180324" cy="2554483"/>
          </a:xfrm>
        </p:grpSpPr>
        <p:sp>
          <p:nvSpPr>
            <p:cNvPr id="17" name="Google Shape;17;p21"/>
            <p:cNvSpPr/>
            <p:nvPr/>
          </p:nvSpPr>
          <p:spPr>
            <a:xfrm>
              <a:off x="197797" y="17750"/>
              <a:ext cx="9180324" cy="2554483"/>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18" name="Google Shape;18;p21"/>
            <p:cNvSpPr/>
            <p:nvPr/>
          </p:nvSpPr>
          <p:spPr>
            <a:xfrm>
              <a:off x="218002" y="22719"/>
              <a:ext cx="9144000" cy="2522594"/>
            </a:xfrm>
            <a:prstGeom prst="rect">
              <a:avLst/>
            </a:prstGeom>
            <a:blipFill rotWithShape="1">
              <a:blip r:embed="rId2">
                <a:alphaModFix amt="25000"/>
              </a:blip>
              <a:stretch>
                <a:fillRect b="-10000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sp>
        <p:nvSpPr>
          <p:cNvPr id="19" name="Google Shape;19;p21"/>
          <p:cNvSpPr/>
          <p:nvPr/>
        </p:nvSpPr>
        <p:spPr>
          <a:xfrm>
            <a:off x="0" y="2549094"/>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18" name="Shape 118"/>
        <p:cNvGrpSpPr/>
        <p:nvPr/>
      </p:nvGrpSpPr>
      <p:grpSpPr>
        <a:xfrm>
          <a:off x="0" y="0"/>
          <a:ext cx="0" cy="0"/>
          <a:chOff x="0" y="0"/>
          <a:chExt cx="0" cy="0"/>
        </a:xfrm>
      </p:grpSpPr>
      <p:grpSp>
        <p:nvGrpSpPr>
          <p:cNvPr id="119" name="Google Shape;119;p46"/>
          <p:cNvGrpSpPr/>
          <p:nvPr/>
        </p:nvGrpSpPr>
        <p:grpSpPr>
          <a:xfrm>
            <a:off x="-1" y="1659636"/>
            <a:ext cx="9144000" cy="3483864"/>
            <a:chOff x="-39460" y="0"/>
            <a:chExt cx="9183460" cy="5145257"/>
          </a:xfrm>
        </p:grpSpPr>
        <p:sp>
          <p:nvSpPr>
            <p:cNvPr id="120" name="Google Shape;120;p46"/>
            <p:cNvSpPr/>
            <p:nvPr/>
          </p:nvSpPr>
          <p:spPr>
            <a:xfrm>
              <a:off x="-39460" y="0"/>
              <a:ext cx="918346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 name="Google Shape;121;p46"/>
            <p:cNvSpPr/>
            <p:nvPr/>
          </p:nvSpPr>
          <p:spPr>
            <a:xfrm>
              <a:off x="-13380" y="0"/>
              <a:ext cx="915738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sp>
        <p:nvSpPr>
          <p:cNvPr id="122" name="Google Shape;122;p46"/>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23" name="Google Shape;123;p46"/>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24" name="Google Shape;124;p46"/>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25" name="Google Shape;125;p46"/>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26" name="Google Shape;126;p46"/>
          <p:cNvSpPr/>
          <p:nvPr/>
        </p:nvSpPr>
        <p:spPr>
          <a:xfrm>
            <a:off x="-1" y="1575858"/>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Only">
    <p:spTree>
      <p:nvGrpSpPr>
        <p:cNvPr id="127" name="Shape 127"/>
        <p:cNvGrpSpPr/>
        <p:nvPr/>
      </p:nvGrpSpPr>
      <p:grpSpPr>
        <a:xfrm>
          <a:off x="0" y="0"/>
          <a:ext cx="0" cy="0"/>
          <a:chOff x="0" y="0"/>
          <a:chExt cx="0" cy="0"/>
        </a:xfrm>
      </p:grpSpPr>
      <p:grpSp>
        <p:nvGrpSpPr>
          <p:cNvPr id="128" name="Google Shape;128;p47"/>
          <p:cNvGrpSpPr/>
          <p:nvPr/>
        </p:nvGrpSpPr>
        <p:grpSpPr>
          <a:xfrm>
            <a:off x="-1" y="1659636"/>
            <a:ext cx="9144000" cy="3483864"/>
            <a:chOff x="-39460" y="0"/>
            <a:chExt cx="9183460" cy="5145257"/>
          </a:xfrm>
        </p:grpSpPr>
        <p:sp>
          <p:nvSpPr>
            <p:cNvPr id="129" name="Google Shape;129;p47"/>
            <p:cNvSpPr/>
            <p:nvPr/>
          </p:nvSpPr>
          <p:spPr>
            <a:xfrm>
              <a:off x="-39460" y="0"/>
              <a:ext cx="918346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30" name="Google Shape;130;p47"/>
            <p:cNvSpPr/>
            <p:nvPr/>
          </p:nvSpPr>
          <p:spPr>
            <a:xfrm>
              <a:off x="-13380" y="0"/>
              <a:ext cx="915738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sp>
        <p:nvSpPr>
          <p:cNvPr id="131" name="Google Shape;131;p47"/>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32" name="Google Shape;132;p47"/>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133" name="Google Shape;133;p47"/>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34" name="Google Shape;134;p47"/>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35" name="Google Shape;135;p47"/>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36" name="Google Shape;136;p47"/>
          <p:cNvSpPr/>
          <p:nvPr/>
        </p:nvSpPr>
        <p:spPr>
          <a:xfrm>
            <a:off x="-1" y="1575858"/>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137" name="Shape 137"/>
        <p:cNvGrpSpPr/>
        <p:nvPr/>
      </p:nvGrpSpPr>
      <p:grpSpPr>
        <a:xfrm>
          <a:off x="0" y="0"/>
          <a:ext cx="0" cy="0"/>
          <a:chOff x="0" y="0"/>
          <a:chExt cx="0" cy="0"/>
        </a:xfrm>
      </p:grpSpPr>
      <p:sp>
        <p:nvSpPr>
          <p:cNvPr id="138" name="Google Shape;138;p48"/>
          <p:cNvSpPr/>
          <p:nvPr/>
        </p:nvSpPr>
        <p:spPr>
          <a:xfrm>
            <a:off x="0" y="1046988"/>
            <a:ext cx="9144000" cy="409651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39" name="Google Shape;139;p48"/>
          <p:cNvSpPr/>
          <p:nvPr/>
        </p:nvSpPr>
        <p:spPr>
          <a:xfrm>
            <a:off x="0" y="1046988"/>
            <a:ext cx="9144000" cy="4096512"/>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40" name="Google Shape;140;p48"/>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41" name="Google Shape;141;p48"/>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42" name="Google Shape;142;p48"/>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43" name="Google Shape;143;p48"/>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Only">
  <p:cSld name="5_Title Only">
    <p:spTree>
      <p:nvGrpSpPr>
        <p:cNvPr id="144" name="Shape 144"/>
        <p:cNvGrpSpPr/>
        <p:nvPr/>
      </p:nvGrpSpPr>
      <p:grpSpPr>
        <a:xfrm>
          <a:off x="0" y="0"/>
          <a:ext cx="0" cy="0"/>
          <a:chOff x="0" y="0"/>
          <a:chExt cx="0" cy="0"/>
        </a:xfrm>
      </p:grpSpPr>
      <p:sp>
        <p:nvSpPr>
          <p:cNvPr id="145" name="Google Shape;145;p49"/>
          <p:cNvSpPr/>
          <p:nvPr/>
        </p:nvSpPr>
        <p:spPr>
          <a:xfrm>
            <a:off x="0" y="1046988"/>
            <a:ext cx="9144000" cy="409651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46" name="Google Shape;146;p49"/>
          <p:cNvSpPr/>
          <p:nvPr/>
        </p:nvSpPr>
        <p:spPr>
          <a:xfrm>
            <a:off x="0" y="1046988"/>
            <a:ext cx="9144000" cy="4096512"/>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47" name="Google Shape;147;p49"/>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48" name="Google Shape;148;p49"/>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49" name="Google Shape;149;p49"/>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50" name="Google Shape;150;p49"/>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51" name="Google Shape;151;p49"/>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Only">
  <p:cSld name="6_Title Only">
    <p:spTree>
      <p:nvGrpSpPr>
        <p:cNvPr id="152" name="Shape 152"/>
        <p:cNvGrpSpPr/>
        <p:nvPr/>
      </p:nvGrpSpPr>
      <p:grpSpPr>
        <a:xfrm>
          <a:off x="0" y="0"/>
          <a:ext cx="0" cy="0"/>
          <a:chOff x="0" y="0"/>
          <a:chExt cx="0" cy="0"/>
        </a:xfrm>
      </p:grpSpPr>
      <p:sp>
        <p:nvSpPr>
          <p:cNvPr id="153" name="Google Shape;153;p50"/>
          <p:cNvSpPr/>
          <p:nvPr/>
        </p:nvSpPr>
        <p:spPr>
          <a:xfrm>
            <a:off x="0" y="1046988"/>
            <a:ext cx="9144000" cy="409651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54" name="Google Shape;154;p50"/>
          <p:cNvSpPr/>
          <p:nvPr/>
        </p:nvSpPr>
        <p:spPr>
          <a:xfrm>
            <a:off x="0" y="1046988"/>
            <a:ext cx="9144000" cy="4096512"/>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55" name="Google Shape;155;p50"/>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56" name="Google Shape;156;p50"/>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57" name="Google Shape;157;p50"/>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58" name="Google Shape;158;p50"/>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59" name="Google Shape;159;p50"/>
          <p:cNvSpPr/>
          <p:nvPr/>
        </p:nvSpPr>
        <p:spPr>
          <a:xfrm>
            <a:off x="-1" y="1046988"/>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Only">
  <p:cSld name="7_Title Only">
    <p:spTree>
      <p:nvGrpSpPr>
        <p:cNvPr id="160" name="Shape 160"/>
        <p:cNvGrpSpPr/>
        <p:nvPr/>
      </p:nvGrpSpPr>
      <p:grpSpPr>
        <a:xfrm>
          <a:off x="0" y="0"/>
          <a:ext cx="0" cy="0"/>
          <a:chOff x="0" y="0"/>
          <a:chExt cx="0" cy="0"/>
        </a:xfrm>
      </p:grpSpPr>
      <p:sp>
        <p:nvSpPr>
          <p:cNvPr id="161" name="Google Shape;161;p51"/>
          <p:cNvSpPr/>
          <p:nvPr/>
        </p:nvSpPr>
        <p:spPr>
          <a:xfrm>
            <a:off x="0" y="1046988"/>
            <a:ext cx="9144000" cy="409651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62" name="Google Shape;162;p51"/>
          <p:cNvSpPr/>
          <p:nvPr/>
        </p:nvSpPr>
        <p:spPr>
          <a:xfrm>
            <a:off x="0" y="1046988"/>
            <a:ext cx="9144000" cy="4096512"/>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63" name="Google Shape;163;p51"/>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64" name="Google Shape;164;p51"/>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65" name="Google Shape;165;p51"/>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166" name="Google Shape;166;p51"/>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67" name="Google Shape;167;p51"/>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168" name="Google Shape;168;p51"/>
          <p:cNvSpPr/>
          <p:nvPr/>
        </p:nvSpPr>
        <p:spPr>
          <a:xfrm>
            <a:off x="-1" y="1046988"/>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 blue gradient bkgd">
  <p:cSld name="16_Title on blue gradient bkgd">
    <p:bg>
      <p:bgPr>
        <a:gradFill>
          <a:gsLst>
            <a:gs pos="0">
              <a:schemeClr val="accent6"/>
            </a:gs>
            <a:gs pos="26000">
              <a:schemeClr val="lt1"/>
            </a:gs>
            <a:gs pos="100000">
              <a:schemeClr val="accent1"/>
            </a:gs>
          </a:gsLst>
          <a:lin ang="2700000" scaled="0"/>
        </a:gradFill>
      </p:bgPr>
    </p:bg>
    <p:spTree>
      <p:nvGrpSpPr>
        <p:cNvPr id="169" name="Shape 169"/>
        <p:cNvGrpSpPr/>
        <p:nvPr/>
      </p:nvGrpSpPr>
      <p:grpSpPr>
        <a:xfrm>
          <a:off x="0" y="0"/>
          <a:ext cx="0" cy="0"/>
          <a:chOff x="0" y="0"/>
          <a:chExt cx="0" cy="0"/>
        </a:xfrm>
      </p:grpSpPr>
      <p:sp>
        <p:nvSpPr>
          <p:cNvPr id="170" name="Google Shape;170;p52"/>
          <p:cNvSpPr/>
          <p:nvPr/>
        </p:nvSpPr>
        <p:spPr>
          <a:xfrm>
            <a:off x="-39460" y="0"/>
            <a:ext cx="918346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71" name="Google Shape;171;p52"/>
          <p:cNvSpPr/>
          <p:nvPr/>
        </p:nvSpPr>
        <p:spPr>
          <a:xfrm>
            <a:off x="-13380" y="0"/>
            <a:ext cx="915738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172" name="Google Shape;172;p52"/>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173" name="Google Shape;173;p52"/>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74" name="Google Shape;174;p52"/>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175" name="Google Shape;175;p52"/>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80" name="Shape 180"/>
        <p:cNvGrpSpPr/>
        <p:nvPr/>
      </p:nvGrpSpPr>
      <p:grpSpPr>
        <a:xfrm>
          <a:off x="0" y="0"/>
          <a:ext cx="0" cy="0"/>
          <a:chOff x="0" y="0"/>
          <a:chExt cx="0" cy="0"/>
        </a:xfrm>
      </p:grpSpPr>
      <p:sp>
        <p:nvSpPr>
          <p:cNvPr id="181" name="Google Shape;181;p26"/>
          <p:cNvSpPr/>
          <p:nvPr/>
        </p:nvSpPr>
        <p:spPr>
          <a:xfrm>
            <a:off x="-39460" y="0"/>
            <a:ext cx="5495544" cy="514807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182" name="Google Shape;182;p26"/>
          <p:cNvSpPr/>
          <p:nvPr/>
        </p:nvSpPr>
        <p:spPr>
          <a:xfrm>
            <a:off x="-32083" y="0"/>
            <a:ext cx="5495544" cy="5148072"/>
          </a:xfrm>
          <a:prstGeom prst="rect">
            <a:avLst/>
          </a:prstGeom>
          <a:blipFill rotWithShape="1">
            <a:blip r:embed="rId2">
              <a:alphaModFix amt="25000"/>
            </a:blip>
            <a:stretch>
              <a:fillRect b="0" l="0" r="-67243"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descr="                              Dell - Internal Use - Confidential&#10;" id="183" name="Google Shape;183;p26"/>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84" name="Google Shape;184;p26"/>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
        <p:nvSpPr>
          <p:cNvPr id="185" name="Google Shape;185;p26"/>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6" name="Google Shape;186;p26"/>
          <p:cNvSpPr txBox="1"/>
          <p:nvPr>
            <p:ph idx="1" type="subTitle"/>
          </p:nvPr>
        </p:nvSpPr>
        <p:spPr>
          <a:xfrm>
            <a:off x="285750" y="628651"/>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4" showMasterSp="0" type="title">
  <p:cSld name="TITL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53"/>
          <p:cNvSpPr txBox="1"/>
          <p:nvPr>
            <p:ph type="ctrTitle"/>
          </p:nvPr>
        </p:nvSpPr>
        <p:spPr>
          <a:xfrm>
            <a:off x="285750" y="414337"/>
            <a:ext cx="8572500" cy="1495794"/>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dk2"/>
              </a:buClr>
              <a:buSzPts val="5400"/>
              <a:buFont typeface="Arial"/>
              <a:buNone/>
              <a:defRPr b="0" i="0" sz="5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9" name="Google Shape;189;p53"/>
          <p:cNvSpPr txBox="1"/>
          <p:nvPr>
            <p:ph idx="1" type="subTitle"/>
          </p:nvPr>
        </p:nvSpPr>
        <p:spPr>
          <a:xfrm>
            <a:off x="285750" y="2057401"/>
            <a:ext cx="8572500" cy="124182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pic>
        <p:nvPicPr>
          <p:cNvPr id="190" name="Google Shape;190;p53"/>
          <p:cNvPicPr preferRelativeResize="0"/>
          <p:nvPr/>
        </p:nvPicPr>
        <p:blipFill rotWithShape="1">
          <a:blip r:embed="rId3">
            <a:alphaModFix/>
          </a:blip>
          <a:srcRect b="0" l="0" r="0" t="0"/>
          <a:stretch/>
        </p:blipFill>
        <p:spPr>
          <a:xfrm>
            <a:off x="6008751" y="4373774"/>
            <a:ext cx="2706624" cy="35186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1" name="Shape 191"/>
        <p:cNvGrpSpPr/>
        <p:nvPr/>
      </p:nvGrpSpPr>
      <p:grpSpPr>
        <a:xfrm>
          <a:off x="0" y="0"/>
          <a:ext cx="0" cy="0"/>
          <a:chOff x="0" y="0"/>
          <a:chExt cx="0" cy="0"/>
        </a:xfrm>
      </p:grpSpPr>
      <p:sp>
        <p:nvSpPr>
          <p:cNvPr id="192" name="Google Shape;192;p5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20" name="Shape 20"/>
        <p:cNvGrpSpPr/>
        <p:nvPr/>
      </p:nvGrpSpPr>
      <p:grpSpPr>
        <a:xfrm>
          <a:off x="0" y="0"/>
          <a:ext cx="0" cy="0"/>
          <a:chOff x="0" y="0"/>
          <a:chExt cx="0" cy="0"/>
        </a:xfrm>
      </p:grpSpPr>
      <p:sp>
        <p:nvSpPr>
          <p:cNvPr id="21" name="Google Shape;21;p24"/>
          <p:cNvSpPr/>
          <p:nvPr/>
        </p:nvSpPr>
        <p:spPr>
          <a:xfrm>
            <a:off x="-39460" y="0"/>
            <a:ext cx="5495544" cy="514807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22" name="Google Shape;22;p24"/>
          <p:cNvSpPr/>
          <p:nvPr/>
        </p:nvSpPr>
        <p:spPr>
          <a:xfrm>
            <a:off x="-32083" y="0"/>
            <a:ext cx="5495544" cy="5148072"/>
          </a:xfrm>
          <a:prstGeom prst="rect">
            <a:avLst/>
          </a:prstGeom>
          <a:blipFill rotWithShape="1">
            <a:blip r:embed="rId2">
              <a:alphaModFix amt="25000"/>
            </a:blip>
            <a:stretch>
              <a:fillRect b="0" l="0" r="-67243"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3" name="Google Shape;23;p2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24" name="Google Shape;24;p24"/>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25" name="Google Shape;25;p24"/>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93" name="Shape 193"/>
        <p:cNvGrpSpPr/>
        <p:nvPr/>
      </p:nvGrpSpPr>
      <p:grpSpPr>
        <a:xfrm>
          <a:off x="0" y="0"/>
          <a:ext cx="0" cy="0"/>
          <a:chOff x="0" y="0"/>
          <a:chExt cx="0" cy="0"/>
        </a:xfrm>
      </p:grpSpPr>
      <p:sp>
        <p:nvSpPr>
          <p:cNvPr id="194" name="Google Shape;194;p55"/>
          <p:cNvSpPr/>
          <p:nvPr/>
        </p:nvSpPr>
        <p:spPr>
          <a:xfrm>
            <a:off x="-39460" y="0"/>
            <a:ext cx="5495544" cy="514807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195" name="Google Shape;195;p55"/>
          <p:cNvSpPr/>
          <p:nvPr/>
        </p:nvSpPr>
        <p:spPr>
          <a:xfrm>
            <a:off x="-32083" y="0"/>
            <a:ext cx="5495544" cy="5148072"/>
          </a:xfrm>
          <a:prstGeom prst="rect">
            <a:avLst/>
          </a:prstGeom>
          <a:blipFill rotWithShape="1">
            <a:blip r:embed="rId2">
              <a:alphaModFix amt="25000"/>
            </a:blip>
            <a:stretch>
              <a:fillRect b="0" l="0" r="-67243"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196" name="Google Shape;196;p55"/>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197" name="Google Shape;197;p55"/>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98" name="Google Shape;198;p55"/>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199" name="Shape 199"/>
        <p:cNvGrpSpPr/>
        <p:nvPr/>
      </p:nvGrpSpPr>
      <p:grpSpPr>
        <a:xfrm>
          <a:off x="0" y="0"/>
          <a:ext cx="0" cy="0"/>
          <a:chOff x="0" y="0"/>
          <a:chExt cx="0" cy="0"/>
        </a:xfrm>
      </p:grpSpPr>
      <p:sp>
        <p:nvSpPr>
          <p:cNvPr id="200" name="Google Shape;200;p56"/>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1" name="Google Shape;201;p56"/>
          <p:cNvSpPr txBox="1"/>
          <p:nvPr>
            <p:ph idx="1" type="subTitle"/>
          </p:nvPr>
        </p:nvSpPr>
        <p:spPr>
          <a:xfrm>
            <a:off x="285750" y="628651"/>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03" name="Shape 203"/>
        <p:cNvGrpSpPr/>
        <p:nvPr/>
      </p:nvGrpSpPr>
      <p:grpSpPr>
        <a:xfrm>
          <a:off x="0" y="0"/>
          <a:ext cx="0" cy="0"/>
          <a:chOff x="0" y="0"/>
          <a:chExt cx="0" cy="0"/>
        </a:xfrm>
      </p:grpSpPr>
      <p:grpSp>
        <p:nvGrpSpPr>
          <p:cNvPr id="204" name="Google Shape;204;p58"/>
          <p:cNvGrpSpPr/>
          <p:nvPr/>
        </p:nvGrpSpPr>
        <p:grpSpPr>
          <a:xfrm>
            <a:off x="0" y="-6660"/>
            <a:ext cx="9144000" cy="2568642"/>
            <a:chOff x="197797" y="17750"/>
            <a:chExt cx="9180324" cy="2554483"/>
          </a:xfrm>
        </p:grpSpPr>
        <p:sp>
          <p:nvSpPr>
            <p:cNvPr id="205" name="Google Shape;205;p58"/>
            <p:cNvSpPr/>
            <p:nvPr/>
          </p:nvSpPr>
          <p:spPr>
            <a:xfrm>
              <a:off x="197797" y="17750"/>
              <a:ext cx="9180324" cy="2554483"/>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06" name="Google Shape;206;p58"/>
            <p:cNvSpPr/>
            <p:nvPr/>
          </p:nvSpPr>
          <p:spPr>
            <a:xfrm>
              <a:off x="218002" y="22719"/>
              <a:ext cx="9144000" cy="2522594"/>
            </a:xfrm>
            <a:prstGeom prst="rect">
              <a:avLst/>
            </a:prstGeom>
            <a:blipFill rotWithShape="1">
              <a:blip r:embed="rId2">
                <a:alphaModFix amt="25000"/>
              </a:blip>
              <a:stretch>
                <a:fillRect b="-10000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grpSp>
      <p:sp>
        <p:nvSpPr>
          <p:cNvPr id="207" name="Google Shape;207;p58"/>
          <p:cNvSpPr/>
          <p:nvPr/>
        </p:nvSpPr>
        <p:spPr>
          <a:xfrm>
            <a:off x="0" y="2549094"/>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208" name="Shape 208"/>
        <p:cNvGrpSpPr/>
        <p:nvPr/>
      </p:nvGrpSpPr>
      <p:grpSpPr>
        <a:xfrm>
          <a:off x="0" y="0"/>
          <a:ext cx="0" cy="0"/>
          <a:chOff x="0" y="0"/>
          <a:chExt cx="0" cy="0"/>
        </a:xfrm>
      </p:grpSpPr>
      <p:sp>
        <p:nvSpPr>
          <p:cNvPr id="209" name="Google Shape;209;p59"/>
          <p:cNvSpPr/>
          <p:nvPr/>
        </p:nvSpPr>
        <p:spPr>
          <a:xfrm>
            <a:off x="0" y="0"/>
            <a:ext cx="9144000" cy="3154680"/>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10" name="Google Shape;210;p59"/>
          <p:cNvSpPr/>
          <p:nvPr/>
        </p:nvSpPr>
        <p:spPr>
          <a:xfrm>
            <a:off x="0" y="1"/>
            <a:ext cx="9144000" cy="3115298"/>
          </a:xfrm>
          <a:prstGeom prst="rect">
            <a:avLst/>
          </a:prstGeom>
          <a:blipFill rotWithShape="1">
            <a:blip r:embed="rId2">
              <a:alphaModFix amt="25000"/>
            </a:blip>
            <a:stretch>
              <a:fillRect b="-10000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11" name="Google Shape;211;p59"/>
          <p:cNvSpPr/>
          <p:nvPr/>
        </p:nvSpPr>
        <p:spPr>
          <a:xfrm>
            <a:off x="0" y="3123590"/>
            <a:ext cx="9144000" cy="85000"/>
          </a:xfrm>
          <a:prstGeom prst="rect">
            <a:avLst/>
          </a:prstGeom>
          <a:gradFill>
            <a:gsLst>
              <a:gs pos="0">
                <a:schemeClr val="lt1"/>
              </a:gs>
              <a:gs pos="100000">
                <a:srgbClr val="47B0FF"/>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Divider 2">
    <p:bg>
      <p:bgPr>
        <a:gradFill>
          <a:gsLst>
            <a:gs pos="0">
              <a:schemeClr val="accent6"/>
            </a:gs>
            <a:gs pos="26000">
              <a:schemeClr val="lt1"/>
            </a:gs>
            <a:gs pos="100000">
              <a:schemeClr val="accent1"/>
            </a:gs>
          </a:gsLst>
          <a:lin ang="2700000" scaled="0"/>
        </a:gradFill>
      </p:bgPr>
    </p:bg>
    <p:spTree>
      <p:nvGrpSpPr>
        <p:cNvPr id="212" name="Shape 212"/>
        <p:cNvGrpSpPr/>
        <p:nvPr/>
      </p:nvGrpSpPr>
      <p:grpSpPr>
        <a:xfrm>
          <a:off x="0" y="0"/>
          <a:ext cx="0" cy="0"/>
          <a:chOff x="0" y="0"/>
          <a:chExt cx="0" cy="0"/>
        </a:xfrm>
      </p:grpSpPr>
      <p:sp>
        <p:nvSpPr>
          <p:cNvPr id="213" name="Google Shape;213;p60"/>
          <p:cNvSpPr txBox="1"/>
          <p:nvPr>
            <p:ph type="title"/>
          </p:nvPr>
        </p:nvSpPr>
        <p:spPr>
          <a:xfrm>
            <a:off x="285750" y="1823853"/>
            <a:ext cx="7886700" cy="1495794"/>
          </a:xfrm>
          <a:prstGeom prst="rect">
            <a:avLst/>
          </a:prstGeom>
          <a:noFill/>
          <a:ln>
            <a:noFill/>
          </a:ln>
        </p:spPr>
        <p:txBody>
          <a:bodyPr anchorCtr="0" anchor="ctr" bIns="0" lIns="0" spcFirstLastPara="1" rIns="0" wrap="square" tIns="0">
            <a:spAutoFit/>
          </a:bodyPr>
          <a:lstStyle>
            <a:lvl1pPr lvl="0" marR="0" rtl="0" algn="l">
              <a:lnSpc>
                <a:spcPct val="90000"/>
              </a:lnSpc>
              <a:spcBef>
                <a:spcPts val="0"/>
              </a:spcBef>
              <a:spcAft>
                <a:spcPts val="0"/>
              </a:spcAft>
              <a:buClr>
                <a:schemeClr val="dk2"/>
              </a:buClr>
              <a:buSzPts val="5400"/>
              <a:buFont typeface="Arial"/>
              <a:buNone/>
              <a:defRPr b="0" i="0" sz="5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14" name="Google Shape;214;p60"/>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 blue gradient bkgd">
  <p:cSld name="16_Title on blue gradient bkgd">
    <p:bg>
      <p:bgPr>
        <a:gradFill>
          <a:gsLst>
            <a:gs pos="0">
              <a:srgbClr val="40B6E6"/>
            </a:gs>
            <a:gs pos="26000">
              <a:schemeClr val="lt1"/>
            </a:gs>
            <a:gs pos="100000">
              <a:schemeClr val="accent1"/>
            </a:gs>
          </a:gsLst>
          <a:lin ang="2700000" scaled="0"/>
        </a:gradFill>
      </p:bgPr>
    </p:bg>
    <p:spTree>
      <p:nvGrpSpPr>
        <p:cNvPr id="215" name="Shape 215"/>
        <p:cNvGrpSpPr/>
        <p:nvPr/>
      </p:nvGrpSpPr>
      <p:grpSpPr>
        <a:xfrm>
          <a:off x="0" y="0"/>
          <a:ext cx="0" cy="0"/>
          <a:chOff x="0" y="0"/>
          <a:chExt cx="0" cy="0"/>
        </a:xfrm>
      </p:grpSpPr>
      <p:sp>
        <p:nvSpPr>
          <p:cNvPr id="216" name="Google Shape;216;p61"/>
          <p:cNvSpPr/>
          <p:nvPr/>
        </p:nvSpPr>
        <p:spPr>
          <a:xfrm>
            <a:off x="-1" y="1"/>
            <a:ext cx="914400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17" name="Google Shape;217;p61"/>
          <p:cNvSpPr/>
          <p:nvPr/>
        </p:nvSpPr>
        <p:spPr>
          <a:xfrm>
            <a:off x="-1" y="1"/>
            <a:ext cx="914400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218" name="Google Shape;218;p61"/>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219" name="Google Shape;219;p61"/>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220" name="Google Shape;220;p61"/>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221" name="Google Shape;221;p61"/>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on blue gradient bkgd">
  <p:cSld name="17_Title on blue gradient bkgd">
    <p:bg>
      <p:bgPr>
        <a:gradFill>
          <a:gsLst>
            <a:gs pos="0">
              <a:srgbClr val="40B6E6"/>
            </a:gs>
            <a:gs pos="26000">
              <a:schemeClr val="lt1"/>
            </a:gs>
            <a:gs pos="100000">
              <a:schemeClr val="accent1"/>
            </a:gs>
          </a:gsLst>
          <a:lin ang="2700000" scaled="0"/>
        </a:gradFill>
      </p:bgPr>
    </p:bg>
    <p:spTree>
      <p:nvGrpSpPr>
        <p:cNvPr id="222" name="Shape 222"/>
        <p:cNvGrpSpPr/>
        <p:nvPr/>
      </p:nvGrpSpPr>
      <p:grpSpPr>
        <a:xfrm>
          <a:off x="0" y="0"/>
          <a:ext cx="0" cy="0"/>
          <a:chOff x="0" y="0"/>
          <a:chExt cx="0" cy="0"/>
        </a:xfrm>
      </p:grpSpPr>
      <p:sp>
        <p:nvSpPr>
          <p:cNvPr id="223" name="Google Shape;223;p62"/>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4" name="Google Shape;224;p62"/>
          <p:cNvSpPr txBox="1"/>
          <p:nvPr>
            <p:ph idx="1" type="subTitle"/>
          </p:nvPr>
        </p:nvSpPr>
        <p:spPr>
          <a:xfrm>
            <a:off x="285750" y="628651"/>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25" name="Google Shape;225;p62"/>
          <p:cNvSpPr/>
          <p:nvPr/>
        </p:nvSpPr>
        <p:spPr>
          <a:xfrm>
            <a:off x="0" y="1"/>
            <a:ext cx="914400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26" name="Google Shape;226;p62"/>
          <p:cNvSpPr/>
          <p:nvPr/>
        </p:nvSpPr>
        <p:spPr>
          <a:xfrm>
            <a:off x="0" y="1"/>
            <a:ext cx="9143999"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227" name="Google Shape;227;p62"/>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descr="                              Dell - Internal Use - Confidential&#10;" id="228" name="Google Shape;228;p62"/>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229" name="Google Shape;229;p62"/>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d logo slide" showMasterSp="0">
  <p:cSld name="1_End logo slide">
    <p:bg>
      <p:bgPr>
        <a:gradFill>
          <a:gsLst>
            <a:gs pos="0">
              <a:schemeClr val="accent6"/>
            </a:gs>
            <a:gs pos="26000">
              <a:schemeClr val="lt1"/>
            </a:gs>
            <a:gs pos="100000">
              <a:schemeClr val="accent1"/>
            </a:gs>
          </a:gsLst>
          <a:lin ang="2700000" scaled="0"/>
        </a:gradFill>
      </p:bgPr>
    </p:bg>
    <p:spTree>
      <p:nvGrpSpPr>
        <p:cNvPr id="230" name="Shape 230"/>
        <p:cNvGrpSpPr/>
        <p:nvPr/>
      </p:nvGrpSpPr>
      <p:grpSpPr>
        <a:xfrm>
          <a:off x="0" y="0"/>
          <a:ext cx="0" cy="0"/>
          <a:chOff x="0" y="0"/>
          <a:chExt cx="0" cy="0"/>
        </a:xfrm>
      </p:grpSpPr>
      <p:pic>
        <p:nvPicPr>
          <p:cNvPr id="231" name="Google Shape;231;p63"/>
          <p:cNvPicPr preferRelativeResize="0"/>
          <p:nvPr/>
        </p:nvPicPr>
        <p:blipFill rotWithShape="1">
          <a:blip r:embed="rId2">
            <a:alphaModFix/>
          </a:blip>
          <a:srcRect b="0" l="0" r="0" t="0"/>
          <a:stretch/>
        </p:blipFill>
        <p:spPr>
          <a:xfrm>
            <a:off x="2026378" y="2254304"/>
            <a:ext cx="5093208" cy="66023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 blue gradient bkgd" showMasterSp="0">
  <p:cSld name="15_Title on blue gradient bkgd">
    <p:bg>
      <p:bgPr>
        <a:gradFill>
          <a:gsLst>
            <a:gs pos="0">
              <a:schemeClr val="accent6"/>
            </a:gs>
            <a:gs pos="26000">
              <a:schemeClr val="lt1"/>
            </a:gs>
            <a:gs pos="100000">
              <a:schemeClr val="accent1"/>
            </a:gs>
          </a:gsLst>
          <a:lin ang="2700000" scaled="0"/>
        </a:gradFill>
      </p:bgPr>
    </p:bg>
    <p:spTree>
      <p:nvGrpSpPr>
        <p:cNvPr id="232" name="Shape 232"/>
        <p:cNvGrpSpPr/>
        <p:nvPr/>
      </p:nvGrpSpPr>
      <p:grpSpPr>
        <a:xfrm>
          <a:off x="0" y="0"/>
          <a:ext cx="0" cy="0"/>
          <a:chOff x="0" y="0"/>
          <a:chExt cx="0" cy="0"/>
        </a:xfrm>
      </p:grpSpPr>
      <p:pic>
        <p:nvPicPr>
          <p:cNvPr descr="A picture containing animal, blue, sitting, table&#10;&#10;Description automatically generated" id="233" name="Google Shape;233;p64"/>
          <p:cNvPicPr preferRelativeResize="0"/>
          <p:nvPr/>
        </p:nvPicPr>
        <p:blipFill rotWithShape="1">
          <a:blip r:embed="rId2">
            <a:alphaModFix/>
          </a:blip>
          <a:srcRect b="0" l="0" r="0" t="15541"/>
          <a:stretch/>
        </p:blipFill>
        <p:spPr>
          <a:xfrm>
            <a:off x="0" y="5721"/>
            <a:ext cx="9144000" cy="5137780"/>
          </a:xfrm>
          <a:prstGeom prst="rect">
            <a:avLst/>
          </a:prstGeom>
          <a:noFill/>
          <a:ln>
            <a:noFill/>
          </a:ln>
        </p:spPr>
      </p:pic>
      <p:sp>
        <p:nvSpPr>
          <p:cNvPr id="234" name="Google Shape;234;p64"/>
          <p:cNvSpPr/>
          <p:nvPr/>
        </p:nvSpPr>
        <p:spPr>
          <a:xfrm flipH="1">
            <a:off x="0" y="1"/>
            <a:ext cx="9144000" cy="5143499"/>
          </a:xfrm>
          <a:prstGeom prst="rect">
            <a:avLst/>
          </a:prstGeom>
          <a:gradFill>
            <a:gsLst>
              <a:gs pos="0">
                <a:srgbClr val="0076CE">
                  <a:alpha val="57647"/>
                </a:srgbClr>
              </a:gs>
              <a:gs pos="5000">
                <a:srgbClr val="0076CE">
                  <a:alpha val="57647"/>
                </a:srgbClr>
              </a:gs>
              <a:gs pos="73000">
                <a:srgbClr val="6E2585">
                  <a:alpha val="28627"/>
                </a:srgbClr>
              </a:gs>
              <a:gs pos="100000">
                <a:srgbClr val="6E2585">
                  <a:alpha val="28627"/>
                </a:srgbClr>
              </a:gs>
            </a:gsLst>
            <a:lin ang="135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2"/>
              </a:solidFill>
              <a:latin typeface="Arial"/>
              <a:ea typeface="Arial"/>
              <a:cs typeface="Arial"/>
              <a:sym typeface="Arial"/>
            </a:endParaRPr>
          </a:p>
        </p:txBody>
      </p:sp>
      <p:sp>
        <p:nvSpPr>
          <p:cNvPr id="235" name="Google Shape;235;p64"/>
          <p:cNvSpPr/>
          <p:nvPr/>
        </p:nvSpPr>
        <p:spPr>
          <a:xfrm flipH="1">
            <a:off x="0" y="0"/>
            <a:ext cx="9144000" cy="5137780"/>
          </a:xfrm>
          <a:prstGeom prst="rect">
            <a:avLst/>
          </a:prstGeom>
          <a:gradFill>
            <a:gsLst>
              <a:gs pos="0">
                <a:srgbClr val="0076CE">
                  <a:alpha val="57647"/>
                </a:srgbClr>
              </a:gs>
              <a:gs pos="5000">
                <a:srgbClr val="0076CE">
                  <a:alpha val="57647"/>
                </a:srgbClr>
              </a:gs>
              <a:gs pos="73000">
                <a:srgbClr val="6E2585">
                  <a:alpha val="28627"/>
                </a:srgbClr>
              </a:gs>
              <a:gs pos="100000">
                <a:srgbClr val="6E2585">
                  <a:alpha val="28627"/>
                </a:srgbClr>
              </a:gs>
            </a:gsLst>
            <a:lin ang="135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2"/>
              </a:solidFill>
              <a:latin typeface="Arial"/>
              <a:ea typeface="Arial"/>
              <a:cs typeface="Arial"/>
              <a:sym typeface="Arial"/>
            </a:endParaRPr>
          </a:p>
        </p:txBody>
      </p:sp>
      <p:pic>
        <p:nvPicPr>
          <p:cNvPr id="236" name="Google Shape;236;p64"/>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26" name="Shape 26"/>
        <p:cNvGrpSpPr/>
        <p:nvPr/>
      </p:nvGrpSpPr>
      <p:grpSpPr>
        <a:xfrm>
          <a:off x="0" y="0"/>
          <a:ext cx="0" cy="0"/>
          <a:chOff x="0" y="0"/>
          <a:chExt cx="0" cy="0"/>
        </a:xfrm>
      </p:grpSpPr>
      <p:sp>
        <p:nvSpPr>
          <p:cNvPr id="27" name="Google Shape;27;p29"/>
          <p:cNvSpPr/>
          <p:nvPr/>
        </p:nvSpPr>
        <p:spPr>
          <a:xfrm>
            <a:off x="-39460" y="0"/>
            <a:ext cx="5495544" cy="514807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28" name="Google Shape;28;p29"/>
          <p:cNvSpPr/>
          <p:nvPr/>
        </p:nvSpPr>
        <p:spPr>
          <a:xfrm>
            <a:off x="-32083" y="0"/>
            <a:ext cx="5495544" cy="5148072"/>
          </a:xfrm>
          <a:prstGeom prst="rect">
            <a:avLst/>
          </a:prstGeom>
          <a:blipFill rotWithShape="1">
            <a:blip r:embed="rId2">
              <a:alphaModFix amt="25000"/>
            </a:blip>
            <a:stretch>
              <a:fillRect b="0" l="0" r="-67243"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descr="                              Dell - Internal Use - Confidential&#10;" id="29" name="Google Shape;29;p29"/>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30" name="Google Shape;30;p29"/>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
        <p:nvSpPr>
          <p:cNvPr id="31" name="Google Shape;31;p29"/>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29"/>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237" name="Shape 237"/>
        <p:cNvGrpSpPr/>
        <p:nvPr/>
      </p:nvGrpSpPr>
      <p:grpSpPr>
        <a:xfrm>
          <a:off x="0" y="0"/>
          <a:ext cx="0" cy="0"/>
          <a:chOff x="0" y="0"/>
          <a:chExt cx="0" cy="0"/>
        </a:xfrm>
      </p:grpSpPr>
      <p:sp>
        <p:nvSpPr>
          <p:cNvPr id="238" name="Google Shape;238;p65"/>
          <p:cNvSpPr/>
          <p:nvPr/>
        </p:nvSpPr>
        <p:spPr>
          <a:xfrm>
            <a:off x="0" y="1046988"/>
            <a:ext cx="9144000" cy="409651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39" name="Google Shape;239;p65"/>
          <p:cNvSpPr/>
          <p:nvPr/>
        </p:nvSpPr>
        <p:spPr>
          <a:xfrm>
            <a:off x="0" y="1046988"/>
            <a:ext cx="9144000" cy="4096512"/>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id="240" name="Google Shape;240;p65"/>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241" name="Google Shape;241;p65"/>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242" name="Google Shape;242;p65"/>
          <p:cNvSpPr txBox="1"/>
          <p:nvPr/>
        </p:nvSpPr>
        <p:spPr>
          <a:xfrm>
            <a:off x="3895000" y="5015393"/>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243" name="Google Shape;243;p65"/>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content">
  <p:cSld name="Title &amp; Subtitle, content">
    <p:spTree>
      <p:nvGrpSpPr>
        <p:cNvPr id="244" name="Shape 244"/>
        <p:cNvGrpSpPr/>
        <p:nvPr/>
      </p:nvGrpSpPr>
      <p:grpSpPr>
        <a:xfrm>
          <a:off x="0" y="0"/>
          <a:ext cx="0" cy="0"/>
          <a:chOff x="0" y="0"/>
          <a:chExt cx="0" cy="0"/>
        </a:xfrm>
      </p:grpSpPr>
      <p:sp>
        <p:nvSpPr>
          <p:cNvPr id="245" name="Google Shape;245;p66"/>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6" name="Google Shape;246;p66"/>
          <p:cNvSpPr txBox="1"/>
          <p:nvPr>
            <p:ph idx="1" type="subTitle"/>
          </p:nvPr>
        </p:nvSpPr>
        <p:spPr>
          <a:xfrm>
            <a:off x="285750" y="628651"/>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47" name="Google Shape;247;p66"/>
          <p:cNvSpPr txBox="1"/>
          <p:nvPr>
            <p:ph idx="2" type="body"/>
          </p:nvPr>
        </p:nvSpPr>
        <p:spPr>
          <a:xfrm>
            <a:off x="285750" y="1200150"/>
            <a:ext cx="8572500" cy="33147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2pPr>
            <a:lvl3pPr indent="-298450" lvl="2" marL="1371600" marR="0" rtl="0" algn="l">
              <a:lnSpc>
                <a:spcPct val="100000"/>
              </a:lnSpc>
              <a:spcBef>
                <a:spcPts val="300"/>
              </a:spcBef>
              <a:spcAft>
                <a:spcPts val="0"/>
              </a:spcAft>
              <a:buClr>
                <a:srgbClr val="808080"/>
              </a:buClr>
              <a:buSzPts val="1100"/>
              <a:buFont typeface="Arial"/>
              <a:buChar char="▪"/>
              <a:defRPr b="0" i="0" sz="110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on blue gradient bkgd">
  <p:cSld name="16_Title on blue gradient bkgd">
    <p:bg>
      <p:bgPr>
        <a:gradFill>
          <a:gsLst>
            <a:gs pos="0">
              <a:srgbClr val="40B6E6"/>
            </a:gs>
            <a:gs pos="26000">
              <a:schemeClr val="lt1"/>
            </a:gs>
            <a:gs pos="100000">
              <a:schemeClr val="accent1"/>
            </a:gs>
          </a:gsLst>
          <a:lin ang="2700000" scaled="0"/>
        </a:gradFill>
      </p:bgPr>
    </p:bg>
    <p:spTree>
      <p:nvGrpSpPr>
        <p:cNvPr id="253" name="Shape 253"/>
        <p:cNvGrpSpPr/>
        <p:nvPr/>
      </p:nvGrpSpPr>
      <p:grpSpPr>
        <a:xfrm>
          <a:off x="0" y="0"/>
          <a:ext cx="0" cy="0"/>
          <a:chOff x="0" y="0"/>
          <a:chExt cx="0" cy="0"/>
        </a:xfrm>
      </p:grpSpPr>
      <p:sp>
        <p:nvSpPr>
          <p:cNvPr id="254" name="Google Shape;254;p28"/>
          <p:cNvSpPr/>
          <p:nvPr/>
        </p:nvSpPr>
        <p:spPr>
          <a:xfrm>
            <a:off x="-1" y="1"/>
            <a:ext cx="9144000" cy="5145257"/>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55" name="Google Shape;255;p28"/>
          <p:cNvSpPr/>
          <p:nvPr/>
        </p:nvSpPr>
        <p:spPr>
          <a:xfrm>
            <a:off x="-1" y="1"/>
            <a:ext cx="9144000" cy="5139745"/>
          </a:xfrm>
          <a:prstGeom prst="rect">
            <a:avLst/>
          </a:prstGeom>
          <a:blipFill rotWithShape="1">
            <a:blip r:embed="rId2">
              <a:alphaModFix amt="2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pic>
        <p:nvPicPr>
          <p:cNvPr id="256" name="Google Shape;256;p28"/>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257" name="Google Shape;257;p28"/>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descr="                              Dell - Internal Use - Confidential&#10;" id="258" name="Google Shape;258;p28"/>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259" name="Google Shape;259;p28"/>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howMasterSp="0">
  <p:cSld name="Cover">
    <p:bg>
      <p:bgPr>
        <a:gradFill>
          <a:gsLst>
            <a:gs pos="0">
              <a:schemeClr val="accent6"/>
            </a:gs>
            <a:gs pos="26000">
              <a:schemeClr val="lt1"/>
            </a:gs>
            <a:gs pos="100000">
              <a:schemeClr val="accent1"/>
            </a:gs>
          </a:gsLst>
          <a:lin ang="2700000" scaled="0"/>
        </a:gradFill>
      </p:bgPr>
    </p:bg>
    <p:spTree>
      <p:nvGrpSpPr>
        <p:cNvPr id="260" name="Shape 260"/>
        <p:cNvGrpSpPr/>
        <p:nvPr/>
      </p:nvGrpSpPr>
      <p:grpSpPr>
        <a:xfrm>
          <a:off x="0" y="0"/>
          <a:ext cx="0" cy="0"/>
          <a:chOff x="0" y="0"/>
          <a:chExt cx="0" cy="0"/>
        </a:xfrm>
      </p:grpSpPr>
      <p:pic>
        <p:nvPicPr>
          <p:cNvPr id="261" name="Google Shape;261;p67"/>
          <p:cNvPicPr preferRelativeResize="0"/>
          <p:nvPr/>
        </p:nvPicPr>
        <p:blipFill rotWithShape="1">
          <a:blip r:embed="rId2">
            <a:alphaModFix/>
          </a:blip>
          <a:srcRect b="0" l="0" r="0" t="0"/>
          <a:stretch/>
        </p:blipFill>
        <p:spPr>
          <a:xfrm>
            <a:off x="6008751" y="4373774"/>
            <a:ext cx="2706624" cy="351861"/>
          </a:xfrm>
          <a:prstGeom prst="rect">
            <a:avLst/>
          </a:prstGeom>
          <a:noFill/>
          <a:ln>
            <a:noFill/>
          </a:ln>
        </p:spPr>
      </p:pic>
      <p:sp>
        <p:nvSpPr>
          <p:cNvPr id="262" name="Google Shape;262;p67"/>
          <p:cNvSpPr txBox="1"/>
          <p:nvPr>
            <p:ph type="ctrTitle"/>
          </p:nvPr>
        </p:nvSpPr>
        <p:spPr>
          <a:xfrm>
            <a:off x="521208" y="414337"/>
            <a:ext cx="7265332" cy="1495794"/>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2"/>
              </a:buClr>
              <a:buSzPts val="5400"/>
              <a:buFont typeface="Arial"/>
              <a:buNone/>
              <a:defRPr b="0" i="0" sz="5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3" name="Google Shape;263;p67"/>
          <p:cNvSpPr txBox="1"/>
          <p:nvPr>
            <p:ph idx="1" type="subTitle"/>
          </p:nvPr>
        </p:nvSpPr>
        <p:spPr>
          <a:xfrm>
            <a:off x="521208" y="2057401"/>
            <a:ext cx="6020994" cy="124182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4" name="Shape 264"/>
        <p:cNvGrpSpPr/>
        <p:nvPr/>
      </p:nvGrpSpPr>
      <p:grpSpPr>
        <a:xfrm>
          <a:off x="0" y="0"/>
          <a:ext cx="0" cy="0"/>
          <a:chOff x="0" y="0"/>
          <a:chExt cx="0" cy="0"/>
        </a:xfrm>
      </p:grpSpPr>
      <p:sp>
        <p:nvSpPr>
          <p:cNvPr id="265" name="Google Shape;265;p68"/>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Centered">
  <p:cSld name="Title Only Centered">
    <p:spTree>
      <p:nvGrpSpPr>
        <p:cNvPr id="266" name="Shape 266"/>
        <p:cNvGrpSpPr/>
        <p:nvPr/>
      </p:nvGrpSpPr>
      <p:grpSpPr>
        <a:xfrm>
          <a:off x="0" y="0"/>
          <a:ext cx="0" cy="0"/>
          <a:chOff x="0" y="0"/>
          <a:chExt cx="0" cy="0"/>
        </a:xfrm>
      </p:grpSpPr>
      <p:sp>
        <p:nvSpPr>
          <p:cNvPr id="267" name="Google Shape;267;p69"/>
          <p:cNvSpPr txBox="1"/>
          <p:nvPr>
            <p:ph type="title"/>
          </p:nvPr>
        </p:nvSpPr>
        <p:spPr>
          <a:xfrm>
            <a:off x="708662" y="402336"/>
            <a:ext cx="7726679" cy="387798"/>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Left">
  <p:cSld name="Title Only Left">
    <p:spTree>
      <p:nvGrpSpPr>
        <p:cNvPr id="268" name="Shape 268"/>
        <p:cNvGrpSpPr/>
        <p:nvPr/>
      </p:nvGrpSpPr>
      <p:grpSpPr>
        <a:xfrm>
          <a:off x="0" y="0"/>
          <a:ext cx="0" cy="0"/>
          <a:chOff x="0" y="0"/>
          <a:chExt cx="0" cy="0"/>
        </a:xfrm>
      </p:grpSpPr>
      <p:sp>
        <p:nvSpPr>
          <p:cNvPr id="269" name="Google Shape;269;p70"/>
          <p:cNvSpPr txBox="1"/>
          <p:nvPr>
            <p:ph type="title"/>
          </p:nvPr>
        </p:nvSpPr>
        <p:spPr>
          <a:xfrm>
            <a:off x="521208" y="1778600"/>
            <a:ext cx="3447264" cy="1068295"/>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Right">
  <p:cSld name="Title Only Right">
    <p:spTree>
      <p:nvGrpSpPr>
        <p:cNvPr id="270" name="Shape 270"/>
        <p:cNvGrpSpPr/>
        <p:nvPr/>
      </p:nvGrpSpPr>
      <p:grpSpPr>
        <a:xfrm>
          <a:off x="0" y="0"/>
          <a:ext cx="0" cy="0"/>
          <a:chOff x="0" y="0"/>
          <a:chExt cx="0" cy="0"/>
        </a:xfrm>
      </p:grpSpPr>
      <p:sp>
        <p:nvSpPr>
          <p:cNvPr id="271" name="Google Shape;271;p71"/>
          <p:cNvSpPr txBox="1"/>
          <p:nvPr>
            <p:ph type="title"/>
          </p:nvPr>
        </p:nvSpPr>
        <p:spPr>
          <a:xfrm>
            <a:off x="5225143" y="1778600"/>
            <a:ext cx="3372103" cy="1068295"/>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272" name="Shape 272"/>
        <p:cNvGrpSpPr/>
        <p:nvPr/>
      </p:nvGrpSpPr>
      <p:grpSpPr>
        <a:xfrm>
          <a:off x="0" y="0"/>
          <a:ext cx="0" cy="0"/>
          <a:chOff x="0" y="0"/>
          <a:chExt cx="0" cy="0"/>
        </a:xfrm>
      </p:grpSpPr>
      <p:sp>
        <p:nvSpPr>
          <p:cNvPr id="273" name="Google Shape;273;p72"/>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4" name="Google Shape;274;p72"/>
          <p:cNvSpPr txBox="1"/>
          <p:nvPr>
            <p:ph idx="1" type="subTitle"/>
          </p:nvPr>
        </p:nvSpPr>
        <p:spPr>
          <a:xfrm>
            <a:off x="521208" y="914401"/>
            <a:ext cx="6022842" cy="215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type="obj">
  <p:cSld name="OBJECT">
    <p:spTree>
      <p:nvGrpSpPr>
        <p:cNvPr id="275" name="Shape 275"/>
        <p:cNvGrpSpPr/>
        <p:nvPr/>
      </p:nvGrpSpPr>
      <p:grpSpPr>
        <a:xfrm>
          <a:off x="0" y="0"/>
          <a:ext cx="0" cy="0"/>
          <a:chOff x="0" y="0"/>
          <a:chExt cx="0" cy="0"/>
        </a:xfrm>
      </p:grpSpPr>
      <p:sp>
        <p:nvSpPr>
          <p:cNvPr id="276" name="Google Shape;276;p73"/>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7" name="Google Shape;277;p73"/>
          <p:cNvSpPr txBox="1"/>
          <p:nvPr>
            <p:ph idx="1" type="body"/>
          </p:nvPr>
        </p:nvSpPr>
        <p:spPr>
          <a:xfrm>
            <a:off x="521208" y="1200150"/>
            <a:ext cx="6620256" cy="33147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2pPr>
            <a:lvl3pPr indent="-298450" lvl="2" marL="1371600" marR="0" rtl="0" algn="l">
              <a:lnSpc>
                <a:spcPct val="100000"/>
              </a:lnSpc>
              <a:spcBef>
                <a:spcPts val="300"/>
              </a:spcBef>
              <a:spcAft>
                <a:spcPts val="0"/>
              </a:spcAft>
              <a:buClr>
                <a:srgbClr val="808080"/>
              </a:buClr>
              <a:buSzPts val="1100"/>
              <a:buFont typeface="Arial"/>
              <a:buChar char="▪"/>
              <a:defRPr b="0" i="0" sz="110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33" name="Shape 33"/>
        <p:cNvGrpSpPr/>
        <p:nvPr/>
      </p:nvGrpSpPr>
      <p:grpSpPr>
        <a:xfrm>
          <a:off x="0" y="0"/>
          <a:ext cx="0" cy="0"/>
          <a:chOff x="0" y="0"/>
          <a:chExt cx="0" cy="0"/>
        </a:xfrm>
      </p:grpSpPr>
      <p:sp>
        <p:nvSpPr>
          <p:cNvPr id="34" name="Google Shape;34;p30"/>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30"/>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mp; content">
  <p:cSld name="Title, subtitle &amp; content">
    <p:spTree>
      <p:nvGrpSpPr>
        <p:cNvPr id="278" name="Shape 278"/>
        <p:cNvGrpSpPr/>
        <p:nvPr/>
      </p:nvGrpSpPr>
      <p:grpSpPr>
        <a:xfrm>
          <a:off x="0" y="0"/>
          <a:ext cx="0" cy="0"/>
          <a:chOff x="0" y="0"/>
          <a:chExt cx="0" cy="0"/>
        </a:xfrm>
      </p:grpSpPr>
      <p:sp>
        <p:nvSpPr>
          <p:cNvPr id="279" name="Google Shape;279;p74"/>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0" name="Google Shape;280;p74"/>
          <p:cNvSpPr txBox="1"/>
          <p:nvPr>
            <p:ph idx="1" type="subTitle"/>
          </p:nvPr>
        </p:nvSpPr>
        <p:spPr>
          <a:xfrm>
            <a:off x="521209" y="914401"/>
            <a:ext cx="6107366" cy="215444"/>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281" name="Google Shape;281;p74"/>
          <p:cNvSpPr txBox="1"/>
          <p:nvPr>
            <p:ph idx="2" type="body"/>
          </p:nvPr>
        </p:nvSpPr>
        <p:spPr>
          <a:xfrm>
            <a:off x="521208" y="1602557"/>
            <a:ext cx="6620256" cy="2912292"/>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2pPr>
            <a:lvl3pPr indent="-298450" lvl="2" marL="1371600" marR="0" rtl="0" algn="l">
              <a:lnSpc>
                <a:spcPct val="100000"/>
              </a:lnSpc>
              <a:spcBef>
                <a:spcPts val="300"/>
              </a:spcBef>
              <a:spcAft>
                <a:spcPts val="0"/>
              </a:spcAft>
              <a:buClr>
                <a:srgbClr val="808080"/>
              </a:buClr>
              <a:buSzPts val="1100"/>
              <a:buFont typeface="Arial"/>
              <a:buChar char="▪"/>
              <a:defRPr b="0" i="0" sz="110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7B0FF"/>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282" name="Shape 282"/>
        <p:cNvGrpSpPr/>
        <p:nvPr/>
      </p:nvGrpSpPr>
      <p:grpSpPr>
        <a:xfrm>
          <a:off x="0" y="0"/>
          <a:ext cx="0" cy="0"/>
          <a:chOff x="0" y="0"/>
          <a:chExt cx="0" cy="0"/>
        </a:xfrm>
      </p:grpSpPr>
      <p:sp>
        <p:nvSpPr>
          <p:cNvPr id="283" name="Google Shape;283;p75"/>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4" name="Google Shape;284;p75"/>
          <p:cNvSpPr txBox="1"/>
          <p:nvPr>
            <p:ph idx="1" type="body"/>
          </p:nvPr>
        </p:nvSpPr>
        <p:spPr>
          <a:xfrm>
            <a:off x="521208" y="1200150"/>
            <a:ext cx="3822192" cy="33147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2pPr>
            <a:lvl3pPr indent="-298450" lvl="2" marL="1371600" marR="0" rtl="0" algn="l">
              <a:lnSpc>
                <a:spcPct val="100000"/>
              </a:lnSpc>
              <a:spcBef>
                <a:spcPts val="300"/>
              </a:spcBef>
              <a:spcAft>
                <a:spcPts val="0"/>
              </a:spcAft>
              <a:buClr>
                <a:srgbClr val="808080"/>
              </a:buClr>
              <a:buSzPts val="1100"/>
              <a:buFont typeface="Noto Sans Symbols"/>
              <a:buChar char="▪"/>
              <a:defRPr b="0" i="0" sz="11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85" name="Google Shape;285;p75"/>
          <p:cNvSpPr txBox="1"/>
          <p:nvPr>
            <p:ph idx="2" type="body"/>
          </p:nvPr>
        </p:nvSpPr>
        <p:spPr>
          <a:xfrm>
            <a:off x="4800600" y="1200150"/>
            <a:ext cx="3822192" cy="33147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2pPr>
            <a:lvl3pPr indent="-298450" lvl="2" marL="1371600" marR="0" rtl="0" algn="l">
              <a:lnSpc>
                <a:spcPct val="100000"/>
              </a:lnSpc>
              <a:spcBef>
                <a:spcPts val="300"/>
              </a:spcBef>
              <a:spcAft>
                <a:spcPts val="0"/>
              </a:spcAft>
              <a:buClr>
                <a:srgbClr val="808080"/>
              </a:buClr>
              <a:buSzPts val="1100"/>
              <a:buFont typeface="Noto Sans Symbols"/>
              <a:buChar char="▪"/>
              <a:defRPr b="0" i="0" sz="11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w subtitles">
  <p:cSld name="2 columns w subtitles">
    <p:spTree>
      <p:nvGrpSpPr>
        <p:cNvPr id="286" name="Shape 286"/>
        <p:cNvGrpSpPr/>
        <p:nvPr/>
      </p:nvGrpSpPr>
      <p:grpSpPr>
        <a:xfrm>
          <a:off x="0" y="0"/>
          <a:ext cx="0" cy="0"/>
          <a:chOff x="0" y="0"/>
          <a:chExt cx="0" cy="0"/>
        </a:xfrm>
      </p:grpSpPr>
      <p:sp>
        <p:nvSpPr>
          <p:cNvPr id="287" name="Google Shape;287;p76"/>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8" name="Google Shape;288;p76"/>
          <p:cNvSpPr txBox="1"/>
          <p:nvPr>
            <p:ph idx="1" type="body"/>
          </p:nvPr>
        </p:nvSpPr>
        <p:spPr>
          <a:xfrm>
            <a:off x="521208" y="1197864"/>
            <a:ext cx="3822192" cy="3279868"/>
          </a:xfrm>
          <a:prstGeom prst="rect">
            <a:avLst/>
          </a:prstGeom>
          <a:noFill/>
          <a:ln>
            <a:noFill/>
          </a:ln>
        </p:spPr>
        <p:txBody>
          <a:bodyPr anchorCtr="0" anchor="t" bIns="91425" lIns="0" spcFirstLastPara="1" rIns="0" wrap="square" tIns="0">
            <a:noAutofit/>
          </a:bodyPr>
          <a:lstStyle>
            <a:lvl1pPr indent="-228600" lvl="0" marL="457200" marR="0" rtl="0" algn="l">
              <a:lnSpc>
                <a:spcPct val="100000"/>
              </a:lnSpc>
              <a:spcBef>
                <a:spcPts val="18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2pPr>
            <a:lvl3pPr indent="-317500" lvl="2" marL="13716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3pPr>
            <a:lvl4pPr indent="-298450" lvl="3" marL="1828800" marR="0" rtl="0" algn="l">
              <a:lnSpc>
                <a:spcPct val="100000"/>
              </a:lnSpc>
              <a:spcBef>
                <a:spcPts val="300"/>
              </a:spcBef>
              <a:spcAft>
                <a:spcPts val="0"/>
              </a:spcAft>
              <a:buClr>
                <a:srgbClr val="808080"/>
              </a:buClr>
              <a:buSzPts val="1100"/>
              <a:buFont typeface="Noto Sans Symbols"/>
              <a:buChar char="▪"/>
              <a:defRPr b="0" i="0" sz="1100" u="none" cap="none" strike="noStrike">
                <a:solidFill>
                  <a:schemeClr val="lt2"/>
                </a:solidFill>
                <a:latin typeface="Arial"/>
                <a:ea typeface="Arial"/>
                <a:cs typeface="Arial"/>
                <a:sym typeface="Arial"/>
              </a:defRPr>
            </a:lvl4pPr>
            <a:lvl5pPr indent="-317500" lvl="4" marL="22860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89" name="Google Shape;289;p76"/>
          <p:cNvSpPr txBox="1"/>
          <p:nvPr>
            <p:ph idx="2" type="body"/>
          </p:nvPr>
        </p:nvSpPr>
        <p:spPr>
          <a:xfrm>
            <a:off x="4800600" y="1197864"/>
            <a:ext cx="3822192" cy="3279868"/>
          </a:xfrm>
          <a:prstGeom prst="rect">
            <a:avLst/>
          </a:prstGeom>
          <a:noFill/>
          <a:ln>
            <a:noFill/>
          </a:ln>
        </p:spPr>
        <p:txBody>
          <a:bodyPr anchorCtr="0" anchor="t" bIns="91425" lIns="0" spcFirstLastPara="1" rIns="0" wrap="square" tIns="0">
            <a:noAutofit/>
          </a:bodyPr>
          <a:lstStyle>
            <a:lvl1pPr indent="-228600" lvl="0" marL="457200" marR="0" rtl="0" algn="l">
              <a:lnSpc>
                <a:spcPct val="100000"/>
              </a:lnSpc>
              <a:spcBef>
                <a:spcPts val="18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12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2pPr>
            <a:lvl3pPr indent="-317500" lvl="2" marL="13716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3pPr>
            <a:lvl4pPr indent="-298450" lvl="3" marL="1828800" marR="0" rtl="0" algn="l">
              <a:lnSpc>
                <a:spcPct val="100000"/>
              </a:lnSpc>
              <a:spcBef>
                <a:spcPts val="300"/>
              </a:spcBef>
              <a:spcAft>
                <a:spcPts val="0"/>
              </a:spcAft>
              <a:buClr>
                <a:srgbClr val="808080"/>
              </a:buClr>
              <a:buSzPts val="1100"/>
              <a:buFont typeface="Noto Sans Symbols"/>
              <a:buChar char="▪"/>
              <a:defRPr b="0" i="0" sz="1100" u="none" cap="none" strike="noStrike">
                <a:solidFill>
                  <a:schemeClr val="lt2"/>
                </a:solidFill>
                <a:latin typeface="Arial"/>
                <a:ea typeface="Arial"/>
                <a:cs typeface="Arial"/>
                <a:sym typeface="Arial"/>
              </a:defRPr>
            </a:lvl4pPr>
            <a:lvl5pPr indent="-317500" lvl="4" marL="22860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9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w subtitles">
  <p:cSld name="3 columns w subtitles">
    <p:spTree>
      <p:nvGrpSpPr>
        <p:cNvPr id="290" name="Shape 290"/>
        <p:cNvGrpSpPr/>
        <p:nvPr/>
      </p:nvGrpSpPr>
      <p:grpSpPr>
        <a:xfrm>
          <a:off x="0" y="0"/>
          <a:ext cx="0" cy="0"/>
          <a:chOff x="0" y="0"/>
          <a:chExt cx="0" cy="0"/>
        </a:xfrm>
      </p:grpSpPr>
      <p:sp>
        <p:nvSpPr>
          <p:cNvPr id="291" name="Google Shape;291;p77"/>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2" name="Google Shape;292;p77"/>
          <p:cNvSpPr txBox="1"/>
          <p:nvPr>
            <p:ph idx="1" type="body"/>
          </p:nvPr>
        </p:nvSpPr>
        <p:spPr>
          <a:xfrm>
            <a:off x="521208" y="1197865"/>
            <a:ext cx="2450592" cy="328929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rgbClr val="808080"/>
              </a:buClr>
              <a:buSzPts val="1800"/>
              <a:buFont typeface="Arial"/>
              <a:buNone/>
              <a:defRPr b="0" i="0" sz="1800" u="none" cap="none" strike="noStrike">
                <a:solidFill>
                  <a:schemeClr val="lt1"/>
                </a:solidFill>
                <a:latin typeface="Arial"/>
                <a:ea typeface="Arial"/>
                <a:cs typeface="Arial"/>
                <a:sym typeface="Arial"/>
              </a:defRPr>
            </a:lvl1pPr>
            <a:lvl2pPr indent="-330200" lvl="1" marL="914400" marR="0" rtl="0" algn="l">
              <a:lnSpc>
                <a:spcPct val="100000"/>
              </a:lnSpc>
              <a:spcBef>
                <a:spcPts val="1200"/>
              </a:spcBef>
              <a:spcAft>
                <a:spcPts val="0"/>
              </a:spcAft>
              <a:buClr>
                <a:srgbClr val="808080"/>
              </a:buClr>
              <a:buSzPts val="1600"/>
              <a:buFont typeface="Arial"/>
              <a:buChar char="•"/>
              <a:defRPr b="0" i="0" sz="1600" u="none" cap="none" strike="noStrike">
                <a:solidFill>
                  <a:schemeClr val="lt2"/>
                </a:solidFill>
                <a:latin typeface="Arial"/>
                <a:ea typeface="Arial"/>
                <a:cs typeface="Arial"/>
                <a:sym typeface="Arial"/>
              </a:defRPr>
            </a:lvl2pPr>
            <a:lvl3pPr indent="-304800" lvl="2" marL="1371600" marR="0" rtl="0" algn="l">
              <a:lnSpc>
                <a:spcPct val="100000"/>
              </a:lnSpc>
              <a:spcBef>
                <a:spcPts val="300"/>
              </a:spcBef>
              <a:spcAft>
                <a:spcPts val="0"/>
              </a:spcAft>
              <a:buClr>
                <a:srgbClr val="808080"/>
              </a:buClr>
              <a:buSzPts val="1200"/>
              <a:buFont typeface="Arial"/>
              <a:buChar char="–"/>
              <a:defRPr b="0" i="0" sz="12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3" name="Google Shape;293;p77"/>
          <p:cNvSpPr txBox="1"/>
          <p:nvPr>
            <p:ph idx="2" type="body"/>
          </p:nvPr>
        </p:nvSpPr>
        <p:spPr>
          <a:xfrm>
            <a:off x="3346704" y="1197865"/>
            <a:ext cx="2450592" cy="328929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rgbClr val="808080"/>
              </a:buClr>
              <a:buSzPts val="1800"/>
              <a:buFont typeface="Arial"/>
              <a:buNone/>
              <a:defRPr b="0" i="0" sz="1800" u="none" cap="none" strike="noStrike">
                <a:solidFill>
                  <a:schemeClr val="lt1"/>
                </a:solidFill>
                <a:latin typeface="Arial"/>
                <a:ea typeface="Arial"/>
                <a:cs typeface="Arial"/>
                <a:sym typeface="Arial"/>
              </a:defRPr>
            </a:lvl1pPr>
            <a:lvl2pPr indent="-330200" lvl="1" marL="914400" marR="0" rtl="0" algn="l">
              <a:lnSpc>
                <a:spcPct val="100000"/>
              </a:lnSpc>
              <a:spcBef>
                <a:spcPts val="1200"/>
              </a:spcBef>
              <a:spcAft>
                <a:spcPts val="0"/>
              </a:spcAft>
              <a:buClr>
                <a:srgbClr val="808080"/>
              </a:buClr>
              <a:buSzPts val="1600"/>
              <a:buFont typeface="Arial"/>
              <a:buChar char="•"/>
              <a:defRPr b="0" i="0" sz="1600" u="none" cap="none" strike="noStrike">
                <a:solidFill>
                  <a:schemeClr val="lt2"/>
                </a:solidFill>
                <a:latin typeface="Arial"/>
                <a:ea typeface="Arial"/>
                <a:cs typeface="Arial"/>
                <a:sym typeface="Arial"/>
              </a:defRPr>
            </a:lvl2pPr>
            <a:lvl3pPr indent="-304800" lvl="2" marL="1371600" marR="0" rtl="0" algn="l">
              <a:lnSpc>
                <a:spcPct val="100000"/>
              </a:lnSpc>
              <a:spcBef>
                <a:spcPts val="300"/>
              </a:spcBef>
              <a:spcAft>
                <a:spcPts val="0"/>
              </a:spcAft>
              <a:buClr>
                <a:srgbClr val="808080"/>
              </a:buClr>
              <a:buSzPts val="1200"/>
              <a:buFont typeface="Arial"/>
              <a:buChar char="–"/>
              <a:defRPr b="0" i="0" sz="12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4" name="Google Shape;294;p77"/>
          <p:cNvSpPr txBox="1"/>
          <p:nvPr>
            <p:ph idx="3" type="body"/>
          </p:nvPr>
        </p:nvSpPr>
        <p:spPr>
          <a:xfrm>
            <a:off x="6172200" y="1197865"/>
            <a:ext cx="2450592" cy="328929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200"/>
              </a:spcBef>
              <a:spcAft>
                <a:spcPts val="0"/>
              </a:spcAft>
              <a:buClr>
                <a:srgbClr val="808080"/>
              </a:buClr>
              <a:buSzPts val="1800"/>
              <a:buFont typeface="Arial"/>
              <a:buNone/>
              <a:defRPr b="0" i="0" sz="1800" u="none" cap="none" strike="noStrike">
                <a:solidFill>
                  <a:schemeClr val="lt1"/>
                </a:solidFill>
                <a:latin typeface="Arial"/>
                <a:ea typeface="Arial"/>
                <a:cs typeface="Arial"/>
                <a:sym typeface="Arial"/>
              </a:defRPr>
            </a:lvl1pPr>
            <a:lvl2pPr indent="-330200" lvl="1" marL="914400" marR="0" rtl="0" algn="l">
              <a:lnSpc>
                <a:spcPct val="100000"/>
              </a:lnSpc>
              <a:spcBef>
                <a:spcPts val="1200"/>
              </a:spcBef>
              <a:spcAft>
                <a:spcPts val="0"/>
              </a:spcAft>
              <a:buClr>
                <a:srgbClr val="808080"/>
              </a:buClr>
              <a:buSzPts val="1600"/>
              <a:buFont typeface="Arial"/>
              <a:buChar char="•"/>
              <a:defRPr b="0" i="0" sz="1600" u="none" cap="none" strike="noStrike">
                <a:solidFill>
                  <a:schemeClr val="lt2"/>
                </a:solidFill>
                <a:latin typeface="Arial"/>
                <a:ea typeface="Arial"/>
                <a:cs typeface="Arial"/>
                <a:sym typeface="Arial"/>
              </a:defRPr>
            </a:lvl2pPr>
            <a:lvl3pPr indent="-304800" lvl="2" marL="1371600" marR="0" rtl="0" algn="l">
              <a:lnSpc>
                <a:spcPct val="100000"/>
              </a:lnSpc>
              <a:spcBef>
                <a:spcPts val="300"/>
              </a:spcBef>
              <a:spcAft>
                <a:spcPts val="0"/>
              </a:spcAft>
              <a:buClr>
                <a:srgbClr val="808080"/>
              </a:buClr>
              <a:buSzPts val="1200"/>
              <a:buFont typeface="Arial"/>
              <a:buChar char="–"/>
              <a:defRPr b="0" i="0" sz="12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97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95" name="Shape 295"/>
        <p:cNvGrpSpPr/>
        <p:nvPr/>
      </p:nvGrpSpPr>
      <p:grpSpPr>
        <a:xfrm>
          <a:off x="0" y="0"/>
          <a:ext cx="0" cy="0"/>
          <a:chOff x="0" y="0"/>
          <a:chExt cx="0" cy="0"/>
        </a:xfrm>
      </p:grpSpPr>
      <p:sp>
        <p:nvSpPr>
          <p:cNvPr id="296" name="Google Shape;296;p78"/>
          <p:cNvSpPr txBox="1"/>
          <p:nvPr>
            <p:ph type="title"/>
          </p:nvPr>
        </p:nvSpPr>
        <p:spPr>
          <a:xfrm>
            <a:off x="628650" y="-342900"/>
            <a:ext cx="7886700" cy="2968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bg>
      <p:bgPr>
        <a:gradFill>
          <a:gsLst>
            <a:gs pos="0">
              <a:schemeClr val="accent6"/>
            </a:gs>
            <a:gs pos="26000">
              <a:schemeClr val="lt1"/>
            </a:gs>
            <a:gs pos="100000">
              <a:schemeClr val="accent1"/>
            </a:gs>
          </a:gsLst>
          <a:lin ang="2700000" scaled="0"/>
        </a:gradFill>
      </p:bgPr>
    </p:bg>
    <p:spTree>
      <p:nvGrpSpPr>
        <p:cNvPr id="297" name="Shape 297"/>
        <p:cNvGrpSpPr/>
        <p:nvPr/>
      </p:nvGrpSpPr>
      <p:grpSpPr>
        <a:xfrm>
          <a:off x="0" y="0"/>
          <a:ext cx="0" cy="0"/>
          <a:chOff x="0" y="0"/>
          <a:chExt cx="0" cy="0"/>
        </a:xfrm>
      </p:grpSpPr>
      <p:sp>
        <p:nvSpPr>
          <p:cNvPr id="298" name="Google Shape;298;p79"/>
          <p:cNvSpPr txBox="1"/>
          <p:nvPr>
            <p:ph type="title"/>
          </p:nvPr>
        </p:nvSpPr>
        <p:spPr>
          <a:xfrm>
            <a:off x="521208" y="1823853"/>
            <a:ext cx="7123930" cy="1495794"/>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2"/>
              </a:buClr>
              <a:buSzPts val="5400"/>
              <a:buFont typeface="Arial"/>
              <a:buNone/>
              <a:defRPr b="0" i="0" sz="5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299" name="Google Shape;299;p79"/>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Tree>
  </p:cSld>
  <p:clrMapOvr>
    <a:masterClrMapping/>
  </p:clrMapOvr>
  <p:extLst>
    <p:ext uri="{DCECCB84-F9BA-43D5-87BE-67443E8EF086}">
      <p15:sldGuideLst>
        <p15:guide id="1" orient="horz" pos="25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 blue gradient bkgd">
  <p:cSld name="Title on blue gradient bkgd">
    <p:bg>
      <p:bgPr>
        <a:gradFill>
          <a:gsLst>
            <a:gs pos="0">
              <a:schemeClr val="accent6"/>
            </a:gs>
            <a:gs pos="26000">
              <a:schemeClr val="lt1"/>
            </a:gs>
            <a:gs pos="100000">
              <a:schemeClr val="accent1"/>
            </a:gs>
          </a:gsLst>
          <a:lin ang="2700000" scaled="0"/>
        </a:gradFill>
      </p:bgPr>
    </p:bg>
    <p:spTree>
      <p:nvGrpSpPr>
        <p:cNvPr id="300" name="Shape 300"/>
        <p:cNvGrpSpPr/>
        <p:nvPr/>
      </p:nvGrpSpPr>
      <p:grpSpPr>
        <a:xfrm>
          <a:off x="0" y="0"/>
          <a:ext cx="0" cy="0"/>
          <a:chOff x="0" y="0"/>
          <a:chExt cx="0" cy="0"/>
        </a:xfrm>
      </p:grpSpPr>
      <p:sp>
        <p:nvSpPr>
          <p:cNvPr id="301" name="Google Shape;301;p80"/>
          <p:cNvSpPr txBox="1"/>
          <p:nvPr>
            <p:ph type="title"/>
          </p:nvPr>
        </p:nvSpPr>
        <p:spPr>
          <a:xfrm>
            <a:off x="521209" y="402336"/>
            <a:ext cx="7726679"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02" name="Google Shape;302;p80"/>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enter on blue">
  <p:cSld name="Title center on blue">
    <p:bg>
      <p:bgPr>
        <a:gradFill>
          <a:gsLst>
            <a:gs pos="0">
              <a:schemeClr val="accent6"/>
            </a:gs>
            <a:gs pos="26000">
              <a:schemeClr val="lt1"/>
            </a:gs>
            <a:gs pos="100000">
              <a:schemeClr val="accent1"/>
            </a:gs>
          </a:gsLst>
          <a:lin ang="2700000" scaled="0"/>
        </a:gradFill>
      </p:bgPr>
    </p:bg>
    <p:spTree>
      <p:nvGrpSpPr>
        <p:cNvPr id="303" name="Shape 303"/>
        <p:cNvGrpSpPr/>
        <p:nvPr/>
      </p:nvGrpSpPr>
      <p:grpSpPr>
        <a:xfrm>
          <a:off x="0" y="0"/>
          <a:ext cx="0" cy="0"/>
          <a:chOff x="0" y="0"/>
          <a:chExt cx="0" cy="0"/>
        </a:xfrm>
      </p:grpSpPr>
      <p:sp>
        <p:nvSpPr>
          <p:cNvPr id="304" name="Google Shape;304;p81"/>
          <p:cNvSpPr txBox="1"/>
          <p:nvPr>
            <p:ph type="title"/>
          </p:nvPr>
        </p:nvSpPr>
        <p:spPr>
          <a:xfrm>
            <a:off x="708662" y="402336"/>
            <a:ext cx="7726679" cy="387798"/>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05" name="Google Shape;305;p81"/>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logo slide" showMasterSp="0">
  <p:cSld name="End logo slide">
    <p:bg>
      <p:bgPr>
        <a:gradFill>
          <a:gsLst>
            <a:gs pos="0">
              <a:schemeClr val="accent6"/>
            </a:gs>
            <a:gs pos="26000">
              <a:schemeClr val="lt1"/>
            </a:gs>
            <a:gs pos="100000">
              <a:schemeClr val="accent1"/>
            </a:gs>
          </a:gsLst>
          <a:lin ang="2700000" scaled="0"/>
        </a:gradFill>
      </p:bgPr>
    </p:bg>
    <p:spTree>
      <p:nvGrpSpPr>
        <p:cNvPr id="306" name="Shape 306"/>
        <p:cNvGrpSpPr/>
        <p:nvPr/>
      </p:nvGrpSpPr>
      <p:grpSpPr>
        <a:xfrm>
          <a:off x="0" y="0"/>
          <a:ext cx="0" cy="0"/>
          <a:chOff x="0" y="0"/>
          <a:chExt cx="0" cy="0"/>
        </a:xfrm>
      </p:grpSpPr>
      <p:pic>
        <p:nvPicPr>
          <p:cNvPr id="307" name="Google Shape;307;p82"/>
          <p:cNvPicPr preferRelativeResize="0"/>
          <p:nvPr/>
        </p:nvPicPr>
        <p:blipFill rotWithShape="1">
          <a:blip r:embed="rId2">
            <a:alphaModFix/>
          </a:blip>
          <a:srcRect b="0" l="0" r="0" t="0"/>
          <a:stretch/>
        </p:blipFill>
        <p:spPr>
          <a:xfrm>
            <a:off x="2026378" y="2254304"/>
            <a:ext cx="5093208" cy="660231"/>
          </a:xfrm>
          <a:prstGeom prst="rect">
            <a:avLst/>
          </a:prstGeom>
          <a:noFill/>
          <a:ln>
            <a:noFill/>
          </a:ln>
        </p:spPr>
      </p:pic>
      <p:sp>
        <p:nvSpPr>
          <p:cNvPr id="308" name="Google Shape;308;p82"/>
          <p:cNvSpPr txBox="1"/>
          <p:nvPr>
            <p:ph type="title"/>
          </p:nvPr>
        </p:nvSpPr>
        <p:spPr>
          <a:xfrm>
            <a:off x="628650" y="-342900"/>
            <a:ext cx="7886700" cy="2968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 blue gradient bkgd">
  <p:cSld name="1_Title on blue gradient bkgd">
    <p:bg>
      <p:bgPr>
        <a:gradFill>
          <a:gsLst>
            <a:gs pos="0">
              <a:schemeClr val="accent6"/>
            </a:gs>
            <a:gs pos="26000">
              <a:schemeClr val="lt1"/>
            </a:gs>
            <a:gs pos="100000">
              <a:schemeClr val="accent1"/>
            </a:gs>
          </a:gsLst>
          <a:lin ang="2700000" scaled="0"/>
        </a:gradFill>
      </p:bgPr>
    </p:bg>
    <p:spTree>
      <p:nvGrpSpPr>
        <p:cNvPr id="309" name="Shape 309"/>
        <p:cNvGrpSpPr/>
        <p:nvPr/>
      </p:nvGrpSpPr>
      <p:grpSpPr>
        <a:xfrm>
          <a:off x="0" y="0"/>
          <a:ext cx="0" cy="0"/>
          <a:chOff x="0" y="0"/>
          <a:chExt cx="0" cy="0"/>
        </a:xfrm>
      </p:grpSpPr>
      <p:pic>
        <p:nvPicPr>
          <p:cNvPr descr="Dell Technologies logo" id="310" name="Google Shape;310;p83"/>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werStore Product Overview 2022">
  <p:cSld name="PowerStore Product Overview 2022">
    <p:bg>
      <p:bgPr>
        <a:gradFill>
          <a:gsLst>
            <a:gs pos="0">
              <a:schemeClr val="accent6"/>
            </a:gs>
            <a:gs pos="26000">
              <a:schemeClr val="lt1"/>
            </a:gs>
            <a:gs pos="100000">
              <a:schemeClr val="accent1"/>
            </a:gs>
          </a:gsLst>
          <a:lin ang="2700000" scaled="0"/>
        </a:gradFill>
      </p:bgPr>
    </p:bg>
    <p:spTree>
      <p:nvGrpSpPr>
        <p:cNvPr id="36" name="Shape 36"/>
        <p:cNvGrpSpPr/>
        <p:nvPr/>
      </p:nvGrpSpPr>
      <p:grpSpPr>
        <a:xfrm>
          <a:off x="0" y="0"/>
          <a:ext cx="0" cy="0"/>
          <a:chOff x="0" y="0"/>
          <a:chExt cx="0" cy="0"/>
        </a:xfrm>
      </p:grpSpPr>
      <p:pic>
        <p:nvPicPr>
          <p:cNvPr id="37" name="Google Shape;37;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 name="Google Shape;38;p33"/>
          <p:cNvSpPr/>
          <p:nvPr/>
        </p:nvSpPr>
        <p:spPr>
          <a:xfrm>
            <a:off x="0" y="4704026"/>
            <a:ext cx="9144000" cy="439474"/>
          </a:xfrm>
          <a:prstGeom prst="rect">
            <a:avLst/>
          </a:prstGeom>
          <a:gradFill>
            <a:gsLst>
              <a:gs pos="0">
                <a:srgbClr val="000000">
                  <a:alpha val="0"/>
                </a:srgbClr>
              </a:gs>
              <a:gs pos="100000">
                <a:srgbClr val="000000">
                  <a:alpha val="3490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39" name="Google Shape;39;p33"/>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0" name="Google Shape;40;p33"/>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descr="                              Dell - Internal Use - Confidential&#10;" id="41" name="Google Shape;41;p33"/>
          <p:cNvSpPr txBox="1"/>
          <p:nvPr/>
        </p:nvSpPr>
        <p:spPr>
          <a:xfrm>
            <a:off x="4038321" y="5022289"/>
            <a:ext cx="1181414"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808080"/>
              </a:buClr>
              <a:buSzPts val="500"/>
              <a:buFont typeface="Arial"/>
              <a:buNone/>
            </a:pPr>
            <a:r>
              <a:rPr b="0" i="0" lang="en-US" sz="500" u="none">
                <a:solidFill>
                  <a:srgbClr val="808080"/>
                </a:solidFill>
                <a:latin typeface="Arial"/>
                <a:ea typeface="Arial"/>
                <a:cs typeface="Arial"/>
                <a:sym typeface="Arial"/>
              </a:rPr>
              <a:t>Copyright © Dell Inc. All Rights Reserved.</a:t>
            </a:r>
            <a:endParaRPr/>
          </a:p>
        </p:txBody>
      </p:sp>
      <p:sp>
        <p:nvSpPr>
          <p:cNvPr id="42" name="Google Shape;42;p33"/>
          <p:cNvSpPr txBox="1"/>
          <p:nvPr/>
        </p:nvSpPr>
        <p:spPr>
          <a:xfrm>
            <a:off x="3857667" y="5023059"/>
            <a:ext cx="76944" cy="6925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b="0" lang="en-US" sz="500">
                <a:solidFill>
                  <a:srgbClr val="808080"/>
                </a:solidFill>
                <a:latin typeface="Arial"/>
                <a:ea typeface="Arial"/>
                <a:cs typeface="Arial"/>
                <a:sym typeface="Arial"/>
              </a:rPr>
              <a:t>‹#›</a:t>
            </a:fld>
            <a:endParaRPr b="0" sz="500">
              <a:solidFill>
                <a:srgbClr val="80808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311" name="Shape 311"/>
        <p:cNvGrpSpPr/>
        <p:nvPr/>
      </p:nvGrpSpPr>
      <p:grpSpPr>
        <a:xfrm>
          <a:off x="0" y="0"/>
          <a:ext cx="0" cy="0"/>
          <a:chOff x="0" y="0"/>
          <a:chExt cx="0" cy="0"/>
        </a:xfrm>
      </p:grpSpPr>
      <p:sp>
        <p:nvSpPr>
          <p:cNvPr id="312" name="Google Shape;312;p84"/>
          <p:cNvSpPr/>
          <p:nvPr/>
        </p:nvSpPr>
        <p:spPr>
          <a:xfrm>
            <a:off x="-39460" y="0"/>
            <a:ext cx="5495544" cy="5148072"/>
          </a:xfrm>
          <a:prstGeom prst="rect">
            <a:avLst/>
          </a:prstGeom>
          <a:gradFill>
            <a:gsLst>
              <a:gs pos="0">
                <a:schemeClr val="accent1"/>
              </a:gs>
              <a:gs pos="96000">
                <a:schemeClr val="lt1"/>
              </a:gs>
              <a:gs pos="100000">
                <a:schemeClr val="lt1"/>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313" name="Google Shape;313;p84"/>
          <p:cNvSpPr/>
          <p:nvPr/>
        </p:nvSpPr>
        <p:spPr>
          <a:xfrm>
            <a:off x="-32083" y="0"/>
            <a:ext cx="5495544" cy="5148072"/>
          </a:xfrm>
          <a:prstGeom prst="rect">
            <a:avLst/>
          </a:prstGeom>
          <a:blipFill rotWithShape="1">
            <a:blip r:embed="rId2">
              <a:alphaModFix amt="25000"/>
            </a:blip>
            <a:stretch>
              <a:fillRect b="0" l="0" r="-67243"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000000"/>
              </a:solidFill>
              <a:latin typeface="Arial"/>
              <a:ea typeface="Arial"/>
              <a:cs typeface="Arial"/>
              <a:sym typeface="Arial"/>
            </a:endParaRPr>
          </a:p>
        </p:txBody>
      </p:sp>
      <p:sp>
        <p:nvSpPr>
          <p:cNvPr descr="                              Dell - Internal Use - Confidential&#10;" id="314" name="Google Shape;314;p84"/>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315" name="Google Shape;315;p84"/>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
        <p:nvSpPr>
          <p:cNvPr id="316" name="Google Shape;316;p8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7" name="Google Shape;317;p84"/>
          <p:cNvSpPr txBox="1"/>
          <p:nvPr>
            <p:ph idx="1" type="subTitle"/>
          </p:nvPr>
        </p:nvSpPr>
        <p:spPr>
          <a:xfrm>
            <a:off x="285750" y="628651"/>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4" name="Shape 324"/>
        <p:cNvGrpSpPr/>
        <p:nvPr/>
      </p:nvGrpSpPr>
      <p:grpSpPr>
        <a:xfrm>
          <a:off x="0" y="0"/>
          <a:ext cx="0" cy="0"/>
          <a:chOff x="0" y="0"/>
          <a:chExt cx="0" cy="0"/>
        </a:xfrm>
      </p:grpSpPr>
      <p:sp>
        <p:nvSpPr>
          <p:cNvPr id="325" name="Google Shape;325;p32"/>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howMasterSp="0">
  <p:cSld name="Cover">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85"/>
          <p:cNvPicPr preferRelativeResize="0"/>
          <p:nvPr/>
        </p:nvPicPr>
        <p:blipFill rotWithShape="1">
          <a:blip r:embed="rId3">
            <a:alphaModFix/>
          </a:blip>
          <a:srcRect b="0" l="0" r="0" t="0"/>
          <a:stretch/>
        </p:blipFill>
        <p:spPr>
          <a:xfrm>
            <a:off x="300878" y="4629150"/>
            <a:ext cx="2057400" cy="267464"/>
          </a:xfrm>
          <a:prstGeom prst="rect">
            <a:avLst/>
          </a:prstGeom>
          <a:noFill/>
          <a:ln>
            <a:noFill/>
          </a:ln>
        </p:spPr>
      </p:pic>
      <p:sp>
        <p:nvSpPr>
          <p:cNvPr id="328" name="Google Shape;328;p85"/>
          <p:cNvSpPr txBox="1"/>
          <p:nvPr>
            <p:ph idx="1" type="subTitle"/>
          </p:nvPr>
        </p:nvSpPr>
        <p:spPr>
          <a:xfrm>
            <a:off x="285750" y="3153695"/>
            <a:ext cx="5978331" cy="54292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350"/>
              <a:buFont typeface="Arial"/>
              <a:buNone/>
              <a:defRPr b="0" i="0" sz="135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29" name="Google Shape;329;p85"/>
          <p:cNvSpPr/>
          <p:nvPr/>
        </p:nvSpPr>
        <p:spPr>
          <a:xfrm>
            <a:off x="285751" y="2571751"/>
            <a:ext cx="342900" cy="857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30" name="Google Shape;330;p85"/>
          <p:cNvSpPr txBox="1"/>
          <p:nvPr>
            <p:ph type="title"/>
          </p:nvPr>
        </p:nvSpPr>
        <p:spPr>
          <a:xfrm>
            <a:off x="285750" y="1303735"/>
            <a:ext cx="5976962"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5F8FF"/>
              </a:buClr>
              <a:buSzPts val="4050"/>
              <a:buFont typeface="Arial"/>
              <a:buNone/>
              <a:defRPr b="0" i="0" sz="405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2" showMasterSp="0">
  <p:cSld name="Cover2">
    <p:bg>
      <p:bgPr>
        <a:blipFill>
          <a:blip r:embed="rId2">
            <a:alphaModFix/>
          </a:blip>
          <a:stretch>
            <a:fillRect/>
          </a:stretch>
        </a:blipFill>
      </p:bgPr>
    </p:bg>
    <p:spTree>
      <p:nvGrpSpPr>
        <p:cNvPr id="331" name="Shape 331"/>
        <p:cNvGrpSpPr/>
        <p:nvPr/>
      </p:nvGrpSpPr>
      <p:grpSpPr>
        <a:xfrm>
          <a:off x="0" y="0"/>
          <a:ext cx="0" cy="0"/>
          <a:chOff x="0" y="0"/>
          <a:chExt cx="0" cy="0"/>
        </a:xfrm>
      </p:grpSpPr>
      <p:pic>
        <p:nvPicPr>
          <p:cNvPr id="332" name="Google Shape;332;p86"/>
          <p:cNvPicPr preferRelativeResize="0"/>
          <p:nvPr/>
        </p:nvPicPr>
        <p:blipFill rotWithShape="1">
          <a:blip r:embed="rId3">
            <a:alphaModFix/>
          </a:blip>
          <a:srcRect b="0" l="0" r="0" t="0"/>
          <a:stretch/>
        </p:blipFill>
        <p:spPr>
          <a:xfrm>
            <a:off x="300878" y="4629150"/>
            <a:ext cx="2057400" cy="267464"/>
          </a:xfrm>
          <a:prstGeom prst="rect">
            <a:avLst/>
          </a:prstGeom>
          <a:noFill/>
          <a:ln>
            <a:noFill/>
          </a:ln>
        </p:spPr>
      </p:pic>
      <p:sp>
        <p:nvSpPr>
          <p:cNvPr id="333" name="Google Shape;333;p86"/>
          <p:cNvSpPr txBox="1"/>
          <p:nvPr>
            <p:ph idx="1" type="subTitle"/>
          </p:nvPr>
        </p:nvSpPr>
        <p:spPr>
          <a:xfrm>
            <a:off x="285750" y="3153695"/>
            <a:ext cx="5978331" cy="54292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350"/>
              <a:buFont typeface="Arial"/>
              <a:buNone/>
              <a:defRPr b="0" i="0" sz="1350" u="none" cap="none" strike="noStrike">
                <a:solidFill>
                  <a:schemeClr val="dk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34" name="Google Shape;334;p86"/>
          <p:cNvSpPr/>
          <p:nvPr/>
        </p:nvSpPr>
        <p:spPr>
          <a:xfrm>
            <a:off x="285751" y="2571751"/>
            <a:ext cx="342900" cy="857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35" name="Google Shape;335;p86"/>
          <p:cNvSpPr txBox="1"/>
          <p:nvPr>
            <p:ph type="title"/>
          </p:nvPr>
        </p:nvSpPr>
        <p:spPr>
          <a:xfrm>
            <a:off x="285750" y="1303735"/>
            <a:ext cx="5976962"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5F8FF"/>
              </a:buClr>
              <a:buSzPts val="4050"/>
              <a:buFont typeface="Arial"/>
              <a:buNone/>
              <a:defRPr b="0" i="0" sz="405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accent1"/>
        </a:solidFill>
      </p:bgPr>
    </p:bg>
    <p:spTree>
      <p:nvGrpSpPr>
        <p:cNvPr id="336" name="Shape 336"/>
        <p:cNvGrpSpPr/>
        <p:nvPr/>
      </p:nvGrpSpPr>
      <p:grpSpPr>
        <a:xfrm>
          <a:off x="0" y="0"/>
          <a:ext cx="0" cy="0"/>
          <a:chOff x="0" y="0"/>
          <a:chExt cx="0" cy="0"/>
        </a:xfrm>
      </p:grpSpPr>
      <p:sp>
        <p:nvSpPr>
          <p:cNvPr id="337" name="Google Shape;337;p87"/>
          <p:cNvSpPr txBox="1"/>
          <p:nvPr>
            <p:ph type="title"/>
          </p:nvPr>
        </p:nvSpPr>
        <p:spPr>
          <a:xfrm>
            <a:off x="284069" y="3817752"/>
            <a:ext cx="7286625" cy="560922"/>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5F8FF"/>
              </a:buClr>
              <a:buSzPts val="4050"/>
              <a:buFont typeface="Arial"/>
              <a:buNone/>
              <a:defRPr b="0" i="0" sz="405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38" name="Google Shape;338;p87"/>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339" name="Google Shape;339;p87"/>
          <p:cNvSpPr txBox="1"/>
          <p:nvPr>
            <p:ph idx="1" type="body"/>
          </p:nvPr>
        </p:nvSpPr>
        <p:spPr>
          <a:xfrm>
            <a:off x="6257925" y="685800"/>
            <a:ext cx="2600325" cy="1885950"/>
          </a:xfrm>
          <a:prstGeom prst="rect">
            <a:avLst/>
          </a:prstGeom>
          <a:noFill/>
          <a:ln>
            <a:noFill/>
          </a:ln>
        </p:spPr>
        <p:txBody>
          <a:bodyPr anchorCtr="0" anchor="t" bIns="0" lIns="0" spcFirstLastPara="1" rIns="0" wrap="square" tIns="0">
            <a:noAutofit/>
          </a:bodyPr>
          <a:lstStyle>
            <a:lvl1pPr indent="-323850" lvl="0" marL="457200" marR="0" rtl="0" algn="l">
              <a:lnSpc>
                <a:spcPct val="100000"/>
              </a:lnSpc>
              <a:spcBef>
                <a:spcPts val="900"/>
              </a:spcBef>
              <a:spcAft>
                <a:spcPts val="0"/>
              </a:spcAft>
              <a:buClr>
                <a:schemeClr val="lt1"/>
              </a:buClr>
              <a:buSzPts val="1500"/>
              <a:buFont typeface="Arial"/>
              <a:buChar char="•"/>
              <a:defRPr b="0" i="0" sz="1500" u="none" cap="none" strike="noStrike">
                <a:solidFill>
                  <a:schemeClr val="dk2"/>
                </a:solidFill>
                <a:latin typeface="Arial"/>
                <a:ea typeface="Arial"/>
                <a:cs typeface="Arial"/>
                <a:sym typeface="Arial"/>
              </a:defRPr>
            </a:lvl1pPr>
            <a:lvl2pPr indent="-314325" lvl="1" marL="914400" marR="0" rtl="0" algn="l">
              <a:lnSpc>
                <a:spcPct val="100000"/>
              </a:lnSpc>
              <a:spcBef>
                <a:spcPts val="450"/>
              </a:spcBef>
              <a:spcAft>
                <a:spcPts val="0"/>
              </a:spcAft>
              <a:buClr>
                <a:schemeClr val="lt1"/>
              </a:buClr>
              <a:buSzPts val="1350"/>
              <a:buFont typeface="Arial"/>
              <a:buChar char="–"/>
              <a:defRPr b="0" i="0" sz="1350" u="none" cap="none" strike="noStrike">
                <a:solidFill>
                  <a:schemeClr val="dk2"/>
                </a:solidFill>
                <a:latin typeface="Arial"/>
                <a:ea typeface="Arial"/>
                <a:cs typeface="Arial"/>
                <a:sym typeface="Arial"/>
              </a:defRPr>
            </a:lvl2pPr>
            <a:lvl3pPr indent="-304800" lvl="2" marL="1371600" marR="0" rtl="0" algn="l">
              <a:lnSpc>
                <a:spcPct val="100000"/>
              </a:lnSpc>
              <a:spcBef>
                <a:spcPts val="450"/>
              </a:spcBef>
              <a:spcAft>
                <a:spcPts val="0"/>
              </a:spcAft>
              <a:buClr>
                <a:schemeClr val="lt1"/>
              </a:buClr>
              <a:buSzPts val="1200"/>
              <a:buFont typeface="Noto Sans Symbols"/>
              <a:buChar char="▪"/>
              <a:defRPr b="0" i="0" sz="1200" u="none" cap="none" strike="noStrike">
                <a:solidFill>
                  <a:schemeClr val="dk2"/>
                </a:solidFill>
                <a:latin typeface="Arial"/>
                <a:ea typeface="Arial"/>
                <a:cs typeface="Arial"/>
                <a:sym typeface="Arial"/>
              </a:defRPr>
            </a:lvl3pPr>
            <a:lvl4pPr indent="-304800" lvl="3" marL="1828800" marR="0" rtl="0" algn="l">
              <a:lnSpc>
                <a:spcPct val="90000"/>
              </a:lnSpc>
              <a:spcBef>
                <a:spcPts val="375"/>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90000"/>
              </a:lnSpc>
              <a:spcBef>
                <a:spcPts val="375"/>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
  <p:cSld name="Divider blue">
    <p:bg>
      <p:bgPr>
        <a:blipFill>
          <a:blip r:embed="rId2">
            <a:alphaModFix/>
          </a:blip>
          <a:stretch>
            <a:fillRect/>
          </a:stretch>
        </a:blipFill>
      </p:bgPr>
    </p:bg>
    <p:spTree>
      <p:nvGrpSpPr>
        <p:cNvPr id="340" name="Shape 340"/>
        <p:cNvGrpSpPr/>
        <p:nvPr/>
      </p:nvGrpSpPr>
      <p:grpSpPr>
        <a:xfrm>
          <a:off x="0" y="0"/>
          <a:ext cx="0" cy="0"/>
          <a:chOff x="0" y="0"/>
          <a:chExt cx="0" cy="0"/>
        </a:xfrm>
      </p:grpSpPr>
      <p:pic>
        <p:nvPicPr>
          <p:cNvPr id="341" name="Google Shape;341;p88"/>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342" name="Google Shape;342;p88"/>
          <p:cNvSpPr txBox="1"/>
          <p:nvPr>
            <p:ph type="title"/>
          </p:nvPr>
        </p:nvSpPr>
        <p:spPr>
          <a:xfrm>
            <a:off x="285750" y="3257551"/>
            <a:ext cx="6020921"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5F8FF"/>
              </a:buClr>
              <a:buSzPts val="4050"/>
              <a:buFont typeface="Arial"/>
              <a:buNone/>
              <a:defRPr b="0" i="0" sz="405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3" name="Google Shape;343;p88"/>
          <p:cNvSpPr/>
          <p:nvPr/>
        </p:nvSpPr>
        <p:spPr>
          <a:xfrm>
            <a:off x="285751" y="300039"/>
            <a:ext cx="342900" cy="857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44" name="Google Shape;344;p88"/>
          <p:cNvSpPr txBox="1"/>
          <p:nvPr>
            <p:ph idx="1" type="body"/>
          </p:nvPr>
        </p:nvSpPr>
        <p:spPr>
          <a:xfrm>
            <a:off x="800100" y="262109"/>
            <a:ext cx="5486401"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8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ue2">
  <p:cSld name="Divider blue2">
    <p:bg>
      <p:bgPr>
        <a:blipFill>
          <a:blip r:embed="rId2">
            <a:alphaModFix/>
          </a:blip>
          <a:stretch>
            <a:fillRect/>
          </a:stretch>
        </a:blipFill>
      </p:bgPr>
    </p:bg>
    <p:spTree>
      <p:nvGrpSpPr>
        <p:cNvPr id="345" name="Shape 345"/>
        <p:cNvGrpSpPr/>
        <p:nvPr/>
      </p:nvGrpSpPr>
      <p:grpSpPr>
        <a:xfrm>
          <a:off x="0" y="0"/>
          <a:ext cx="0" cy="0"/>
          <a:chOff x="0" y="0"/>
          <a:chExt cx="0" cy="0"/>
        </a:xfrm>
      </p:grpSpPr>
      <p:pic>
        <p:nvPicPr>
          <p:cNvPr id="346" name="Google Shape;346;p89"/>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347" name="Google Shape;347;p89"/>
          <p:cNvSpPr txBox="1"/>
          <p:nvPr>
            <p:ph type="title"/>
          </p:nvPr>
        </p:nvSpPr>
        <p:spPr>
          <a:xfrm>
            <a:off x="285750" y="2696629"/>
            <a:ext cx="3343275" cy="1682768"/>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5F8FF"/>
              </a:buClr>
              <a:buSzPts val="4050"/>
              <a:buFont typeface="Arial"/>
              <a:buNone/>
              <a:defRPr b="0" i="0" sz="405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8" name="Google Shape;348;p89"/>
          <p:cNvSpPr/>
          <p:nvPr/>
        </p:nvSpPr>
        <p:spPr>
          <a:xfrm>
            <a:off x="285751" y="30003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49" name="Google Shape;349;p89"/>
          <p:cNvSpPr txBox="1"/>
          <p:nvPr>
            <p:ph idx="1" type="body"/>
          </p:nvPr>
        </p:nvSpPr>
        <p:spPr>
          <a:xfrm>
            <a:off x="800100" y="262109"/>
            <a:ext cx="2828926" cy="323165"/>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8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blue">
  <p:cSld name="Side bar blue">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90"/>
          <p:cNvSpPr txBox="1"/>
          <p:nvPr>
            <p:ph type="title"/>
          </p:nvPr>
        </p:nvSpPr>
        <p:spPr>
          <a:xfrm>
            <a:off x="285751" y="600889"/>
            <a:ext cx="1714500"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5F8FF"/>
              </a:buClr>
              <a:buSzPts val="2400"/>
              <a:buFont typeface="Arial"/>
              <a:buNone/>
              <a:defRPr b="0" i="0" sz="240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2" name="Google Shape;352;p90"/>
          <p:cNvSpPr txBox="1"/>
          <p:nvPr>
            <p:ph idx="1" type="body"/>
          </p:nvPr>
        </p:nvSpPr>
        <p:spPr>
          <a:xfrm>
            <a:off x="2600325" y="300039"/>
            <a:ext cx="6257925" cy="4371975"/>
          </a:xfrm>
          <a:prstGeom prst="rect">
            <a:avLst/>
          </a:prstGeom>
          <a:noFill/>
          <a:ln>
            <a:noFill/>
          </a:ln>
        </p:spPr>
        <p:txBody>
          <a:bodyPr anchorCtr="0" anchor="ctr"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53" name="Google Shape;353;p90"/>
          <p:cNvSpPr/>
          <p:nvPr/>
        </p:nvSpPr>
        <p:spPr>
          <a:xfrm>
            <a:off x="285751" y="30003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54" name="Google Shape;354;p90"/>
          <p:cNvSpPr txBox="1"/>
          <p:nvPr>
            <p:ph idx="2" type="subTitle"/>
          </p:nvPr>
        </p:nvSpPr>
        <p:spPr>
          <a:xfrm>
            <a:off x="285751" y="1885951"/>
            <a:ext cx="1714500"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80C7FB"/>
              </a:buClr>
              <a:buSzPts val="1200"/>
              <a:buFont typeface="Arial"/>
              <a:buNone/>
              <a:defRPr b="0" i="0" sz="1200" u="none" cap="none" strike="noStrike">
                <a:solidFill>
                  <a:srgbClr val="80C7FB"/>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blue w photo">
  <p:cSld name="Side bar blue w photo">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91"/>
          <p:cNvSpPr txBox="1"/>
          <p:nvPr>
            <p:ph type="title"/>
          </p:nvPr>
        </p:nvSpPr>
        <p:spPr>
          <a:xfrm>
            <a:off x="285751" y="600889"/>
            <a:ext cx="1714500"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5F8FF"/>
              </a:buClr>
              <a:buSzPts val="2400"/>
              <a:buFont typeface="Arial"/>
              <a:buNone/>
              <a:defRPr b="0" i="0" sz="240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7" name="Google Shape;357;p91"/>
          <p:cNvSpPr/>
          <p:nvPr/>
        </p:nvSpPr>
        <p:spPr>
          <a:xfrm>
            <a:off x="285751" y="30003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80C7FB"/>
              </a:solidFill>
              <a:latin typeface="Arial"/>
              <a:ea typeface="Arial"/>
              <a:cs typeface="Arial"/>
              <a:sym typeface="Arial"/>
            </a:endParaRPr>
          </a:p>
        </p:txBody>
      </p:sp>
      <p:sp>
        <p:nvSpPr>
          <p:cNvPr id="358" name="Google Shape;358;p91"/>
          <p:cNvSpPr txBox="1"/>
          <p:nvPr>
            <p:ph idx="1" type="subTitle"/>
          </p:nvPr>
        </p:nvSpPr>
        <p:spPr>
          <a:xfrm>
            <a:off x="285751" y="1885951"/>
            <a:ext cx="1714500"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80C7FB"/>
              </a:buClr>
              <a:buSzPts val="1200"/>
              <a:buFont typeface="Arial"/>
              <a:buNone/>
              <a:defRPr b="0" i="0" sz="1200" u="none" cap="none" strike="noStrike">
                <a:solidFill>
                  <a:srgbClr val="80C7FB"/>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359" name="Google Shape;359;p91"/>
          <p:cNvSpPr/>
          <p:nvPr>
            <p:ph idx="2" type="pic"/>
          </p:nvPr>
        </p:nvSpPr>
        <p:spPr>
          <a:xfrm>
            <a:off x="2257425" y="0"/>
            <a:ext cx="6886575" cy="514350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blue">
  <p:cSld name="Top bar blue">
    <p:bg>
      <p:bgPr>
        <a:solidFill>
          <a:schemeClr val="dk2"/>
        </a:solidFill>
      </p:bgPr>
    </p:bg>
    <p:spTree>
      <p:nvGrpSpPr>
        <p:cNvPr id="360" name="Shape 360"/>
        <p:cNvGrpSpPr/>
        <p:nvPr/>
      </p:nvGrpSpPr>
      <p:grpSpPr>
        <a:xfrm>
          <a:off x="0" y="0"/>
          <a:ext cx="0" cy="0"/>
          <a:chOff x="0" y="0"/>
          <a:chExt cx="0" cy="0"/>
        </a:xfrm>
      </p:grpSpPr>
      <p:sp>
        <p:nvSpPr>
          <p:cNvPr id="361" name="Google Shape;361;p92"/>
          <p:cNvSpPr/>
          <p:nvPr/>
        </p:nvSpPr>
        <p:spPr>
          <a:xfrm>
            <a:off x="0" y="0"/>
            <a:ext cx="9144000" cy="25717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362" name="Google Shape;362;p92"/>
          <p:cNvSpPr txBox="1"/>
          <p:nvPr>
            <p:ph type="title"/>
          </p:nvPr>
        </p:nvSpPr>
        <p:spPr>
          <a:xfrm>
            <a:off x="286863" y="600076"/>
            <a:ext cx="2999263" cy="664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3" name="Google Shape;363;p92"/>
          <p:cNvSpPr txBox="1"/>
          <p:nvPr>
            <p:ph idx="1" type="body"/>
          </p:nvPr>
        </p:nvSpPr>
        <p:spPr>
          <a:xfrm>
            <a:off x="3328988" y="1671639"/>
            <a:ext cx="2486025" cy="2486025"/>
          </a:xfrm>
          <a:prstGeom prst="rect">
            <a:avLst/>
          </a:prstGeom>
          <a:solidFill>
            <a:srgbClr val="E5F8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64" name="Google Shape;364;p92"/>
          <p:cNvSpPr txBox="1"/>
          <p:nvPr>
            <p:ph idx="2" type="body"/>
          </p:nvPr>
        </p:nvSpPr>
        <p:spPr>
          <a:xfrm>
            <a:off x="414338" y="1671639"/>
            <a:ext cx="2486025" cy="2486025"/>
          </a:xfrm>
          <a:prstGeom prst="rect">
            <a:avLst/>
          </a:prstGeom>
          <a:solidFill>
            <a:srgbClr val="E5F8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65" name="Google Shape;365;p92"/>
          <p:cNvSpPr txBox="1"/>
          <p:nvPr>
            <p:ph idx="3" type="body"/>
          </p:nvPr>
        </p:nvSpPr>
        <p:spPr>
          <a:xfrm>
            <a:off x="6243638" y="1671639"/>
            <a:ext cx="2486025" cy="2486025"/>
          </a:xfrm>
          <a:prstGeom prst="rect">
            <a:avLst/>
          </a:prstGeom>
          <a:solidFill>
            <a:srgbClr val="E5F8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66" name="Google Shape;366;p92"/>
          <p:cNvSpPr/>
          <p:nvPr/>
        </p:nvSpPr>
        <p:spPr>
          <a:xfrm>
            <a:off x="285751" y="30003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ackground Title and Subtitle">
  <p:cSld name="Full Background Title and Subtitle">
    <p:bg>
      <p:bgPr>
        <a:gradFill>
          <a:gsLst>
            <a:gs pos="0">
              <a:schemeClr val="accent6"/>
            </a:gs>
            <a:gs pos="26000">
              <a:schemeClr val="lt1"/>
            </a:gs>
            <a:gs pos="100000">
              <a:schemeClr val="accent1"/>
            </a:gs>
          </a:gsLst>
          <a:lin ang="2700000" scaled="0"/>
        </a:gradFill>
      </p:bgPr>
    </p:bg>
    <p:spTree>
      <p:nvGrpSpPr>
        <p:cNvPr id="43" name="Shape 43"/>
        <p:cNvGrpSpPr/>
        <p:nvPr/>
      </p:nvGrpSpPr>
      <p:grpSpPr>
        <a:xfrm>
          <a:off x="0" y="0"/>
          <a:ext cx="0" cy="0"/>
          <a:chOff x="0" y="0"/>
          <a:chExt cx="0" cy="0"/>
        </a:xfrm>
      </p:grpSpPr>
      <p:pic>
        <p:nvPicPr>
          <p:cNvPr id="44" name="Google Shape;44;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5" name="Google Shape;45;p34"/>
          <p:cNvSpPr/>
          <p:nvPr/>
        </p:nvSpPr>
        <p:spPr>
          <a:xfrm>
            <a:off x="0" y="4704026"/>
            <a:ext cx="9144000" cy="439474"/>
          </a:xfrm>
          <a:prstGeom prst="rect">
            <a:avLst/>
          </a:prstGeom>
          <a:gradFill>
            <a:gsLst>
              <a:gs pos="0">
                <a:srgbClr val="000000">
                  <a:alpha val="0"/>
                </a:srgbClr>
              </a:gs>
              <a:gs pos="100000">
                <a:srgbClr val="000000">
                  <a:alpha val="34901"/>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46" name="Google Shape;46;p3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7" name="Google Shape;47;p34"/>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descr="                              Dell - Internal Use - Confidential&#10;" id="48" name="Google Shape;48;p34"/>
          <p:cNvSpPr txBox="1"/>
          <p:nvPr/>
        </p:nvSpPr>
        <p:spPr>
          <a:xfrm>
            <a:off x="4038321" y="5022289"/>
            <a:ext cx="1181414"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808080"/>
              </a:buClr>
              <a:buSzPts val="500"/>
              <a:buFont typeface="Arial"/>
              <a:buNone/>
            </a:pPr>
            <a:r>
              <a:rPr b="0" i="0" lang="en-US" sz="500" u="none">
                <a:solidFill>
                  <a:srgbClr val="808080"/>
                </a:solidFill>
                <a:latin typeface="Arial"/>
                <a:ea typeface="Arial"/>
                <a:cs typeface="Arial"/>
                <a:sym typeface="Arial"/>
              </a:rPr>
              <a:t>Copyright © Dell Inc. All Rights Reserved.</a:t>
            </a:r>
            <a:endParaRPr/>
          </a:p>
        </p:txBody>
      </p:sp>
      <p:sp>
        <p:nvSpPr>
          <p:cNvPr id="49" name="Google Shape;49;p34"/>
          <p:cNvSpPr txBox="1"/>
          <p:nvPr/>
        </p:nvSpPr>
        <p:spPr>
          <a:xfrm>
            <a:off x="3857667" y="5023059"/>
            <a:ext cx="76944" cy="6925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b="0" lang="en-US" sz="500">
                <a:solidFill>
                  <a:srgbClr val="808080"/>
                </a:solidFill>
                <a:latin typeface="Arial"/>
                <a:ea typeface="Arial"/>
                <a:cs typeface="Arial"/>
                <a:sym typeface="Arial"/>
              </a:rPr>
              <a:t>‹#›</a:t>
            </a:fld>
            <a:endParaRPr b="0" sz="500">
              <a:solidFill>
                <a:srgbClr val="808080"/>
              </a:solidFill>
              <a:latin typeface="Arial"/>
              <a:ea typeface="Arial"/>
              <a:cs typeface="Arial"/>
              <a:sym typeface="Arial"/>
            </a:endParaRPr>
          </a:p>
        </p:txBody>
      </p:sp>
      <p:sp>
        <p:nvSpPr>
          <p:cNvPr id="50" name="Google Shape;50;p34"/>
          <p:cNvSpPr txBox="1"/>
          <p:nvPr>
            <p:ph idx="1" type="subTitle"/>
          </p:nvPr>
        </p:nvSpPr>
        <p:spPr>
          <a:xfrm>
            <a:off x="298450" y="641806"/>
            <a:ext cx="85725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F2F2F2"/>
              </a:buClr>
              <a:buSzPts val="1400"/>
              <a:buFont typeface="Arial"/>
              <a:buNone/>
              <a:defRPr b="0" i="0" sz="1400" u="none" cap="none" strike="noStrike">
                <a:solidFill>
                  <a:srgbClr val="F2F2F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ue">
  <p:cSld name="Statement blue">
    <p:bg>
      <p:bgPr>
        <a:solidFill>
          <a:schemeClr val="lt1"/>
        </a:solidFill>
      </p:bgPr>
    </p:bg>
    <p:spTree>
      <p:nvGrpSpPr>
        <p:cNvPr id="367" name="Shape 367"/>
        <p:cNvGrpSpPr/>
        <p:nvPr/>
      </p:nvGrpSpPr>
      <p:grpSpPr>
        <a:xfrm>
          <a:off x="0" y="0"/>
          <a:ext cx="0" cy="0"/>
          <a:chOff x="0" y="0"/>
          <a:chExt cx="0" cy="0"/>
        </a:xfrm>
      </p:grpSpPr>
      <p:sp>
        <p:nvSpPr>
          <p:cNvPr id="368" name="Google Shape;368;p93"/>
          <p:cNvSpPr txBox="1"/>
          <p:nvPr>
            <p:ph type="title"/>
          </p:nvPr>
        </p:nvSpPr>
        <p:spPr>
          <a:xfrm>
            <a:off x="298917" y="2578729"/>
            <a:ext cx="6900863" cy="20075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E5F8FF"/>
              </a:buClr>
              <a:buSzPts val="4050"/>
              <a:buFont typeface="Arial"/>
              <a:buNone/>
              <a:defRPr b="0" i="0" sz="4050" u="none" cap="none" strike="noStrike">
                <a:solidFill>
                  <a:srgbClr val="E5F8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69" name="Google Shape;369;p93"/>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370" name="Google Shape;370;p93"/>
          <p:cNvSpPr/>
          <p:nvPr/>
        </p:nvSpPr>
        <p:spPr>
          <a:xfrm>
            <a:off x="298917" y="218598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w/pattern blue">
  <p:cSld name="Top bar w/pattern blue">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94"/>
          <p:cNvSpPr txBox="1"/>
          <p:nvPr>
            <p:ph type="title"/>
          </p:nvPr>
        </p:nvSpPr>
        <p:spPr>
          <a:xfrm>
            <a:off x="285750" y="600076"/>
            <a:ext cx="3600450" cy="664797"/>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73" name="Google Shape;373;p94"/>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374" name="Google Shape;374;p94"/>
          <p:cNvSpPr/>
          <p:nvPr/>
        </p:nvSpPr>
        <p:spPr>
          <a:xfrm>
            <a:off x="285751" y="30003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accent6"/>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w/photo half blue">
  <p:cSld name="Top bar w/photo half blue">
    <p:bg>
      <p:bgPr>
        <a:solidFill>
          <a:schemeClr val="accent1"/>
        </a:solidFill>
      </p:bgPr>
    </p:bg>
    <p:spTree>
      <p:nvGrpSpPr>
        <p:cNvPr id="375" name="Shape 375"/>
        <p:cNvGrpSpPr/>
        <p:nvPr/>
      </p:nvGrpSpPr>
      <p:grpSpPr>
        <a:xfrm>
          <a:off x="0" y="0"/>
          <a:ext cx="0" cy="0"/>
          <a:chOff x="0" y="0"/>
          <a:chExt cx="0" cy="0"/>
        </a:xfrm>
      </p:grpSpPr>
      <p:pic>
        <p:nvPicPr>
          <p:cNvPr id="376" name="Google Shape;376;p95"/>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377" name="Google Shape;377;p95"/>
          <p:cNvSpPr/>
          <p:nvPr/>
        </p:nvSpPr>
        <p:spPr>
          <a:xfrm>
            <a:off x="0" y="0"/>
            <a:ext cx="9144000" cy="2571750"/>
          </a:xfrm>
          <a:prstGeom prst="rect">
            <a:avLst/>
          </a:prstGeom>
          <a:solidFill>
            <a:srgbClr val="0D32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378" name="Google Shape;378;p95"/>
          <p:cNvSpPr/>
          <p:nvPr>
            <p:ph idx="2" type="pic"/>
          </p:nvPr>
        </p:nvSpPr>
        <p:spPr>
          <a:xfrm>
            <a:off x="0" y="0"/>
            <a:ext cx="9144000" cy="2571750"/>
          </a:xfrm>
          <a:prstGeom prst="rect">
            <a:avLst/>
          </a:prstGeom>
          <a:noFill/>
          <a:ln>
            <a:noFill/>
          </a:ln>
        </p:spPr>
      </p:sp>
      <p:sp>
        <p:nvSpPr>
          <p:cNvPr id="379" name="Google Shape;379;p95"/>
          <p:cNvSpPr/>
          <p:nvPr/>
        </p:nvSpPr>
        <p:spPr>
          <a:xfrm>
            <a:off x="285751" y="287178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accent6"/>
              </a:solidFill>
              <a:latin typeface="Arial"/>
              <a:ea typeface="Arial"/>
              <a:cs typeface="Arial"/>
              <a:sym typeface="Arial"/>
            </a:endParaRPr>
          </a:p>
        </p:txBody>
      </p:sp>
      <p:sp>
        <p:nvSpPr>
          <p:cNvPr id="380" name="Google Shape;380;p95"/>
          <p:cNvSpPr txBox="1"/>
          <p:nvPr>
            <p:ph type="title"/>
          </p:nvPr>
        </p:nvSpPr>
        <p:spPr>
          <a:xfrm>
            <a:off x="286177" y="3171826"/>
            <a:ext cx="3600450" cy="664797"/>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1" name="Google Shape;381;p95"/>
          <p:cNvSpPr txBox="1"/>
          <p:nvPr>
            <p:ph idx="1" type="body"/>
          </p:nvPr>
        </p:nvSpPr>
        <p:spPr>
          <a:xfrm>
            <a:off x="4572001" y="2871788"/>
            <a:ext cx="4286250" cy="17573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0" i="0" sz="1350" u="none" cap="none" strike="noStrike">
                <a:solidFill>
                  <a:schemeClr val="dk2"/>
                </a:solidFill>
                <a:latin typeface="Arial"/>
                <a:ea typeface="Arial"/>
                <a:cs typeface="Arial"/>
                <a:sym typeface="Arial"/>
              </a:defRPr>
            </a:lvl1pPr>
            <a:lvl2pPr indent="-304800" lvl="1" marL="914400" marR="0" rtl="0" algn="l">
              <a:lnSpc>
                <a:spcPct val="100000"/>
              </a:lnSpc>
              <a:spcBef>
                <a:spcPts val="900"/>
              </a:spcBef>
              <a:spcAft>
                <a:spcPts val="0"/>
              </a:spcAft>
              <a:buClr>
                <a:srgbClr val="80C7FB"/>
              </a:buClr>
              <a:buSzPts val="1200"/>
              <a:buFont typeface="Arial"/>
              <a:buChar char="•"/>
              <a:defRPr b="0" i="0" sz="1200" u="none" cap="none" strike="noStrike">
                <a:solidFill>
                  <a:schemeClr val="dk2"/>
                </a:solidFill>
                <a:latin typeface="Arial"/>
                <a:ea typeface="Arial"/>
                <a:cs typeface="Arial"/>
                <a:sym typeface="Arial"/>
              </a:defRPr>
            </a:lvl2pPr>
            <a:lvl3pPr indent="-285750" lvl="2" marL="1371600" marR="0" rtl="0" algn="l">
              <a:lnSpc>
                <a:spcPct val="100000"/>
              </a:lnSpc>
              <a:spcBef>
                <a:spcPts val="450"/>
              </a:spcBef>
              <a:spcAft>
                <a:spcPts val="0"/>
              </a:spcAft>
              <a:buClr>
                <a:srgbClr val="80C7FB"/>
              </a:buClr>
              <a:buSzPts val="900"/>
              <a:buFont typeface="Arial"/>
              <a:buChar char="–"/>
              <a:defRPr b="0" i="0" sz="900" u="none" cap="none" strike="noStrike">
                <a:solidFill>
                  <a:schemeClr val="dk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82" name="Google Shape;382;p95"/>
          <p:cNvSpPr txBox="1"/>
          <p:nvPr>
            <p:ph idx="3" type="subTitle"/>
          </p:nvPr>
        </p:nvSpPr>
        <p:spPr>
          <a:xfrm>
            <a:off x="285750" y="4200526"/>
            <a:ext cx="3600450" cy="428625"/>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80C7FB"/>
              </a:buClr>
              <a:buSzPts val="1350"/>
              <a:buFont typeface="Arial"/>
              <a:buNone/>
              <a:defRPr b="0" i="0" sz="1350" u="none" cap="none" strike="noStrike">
                <a:solidFill>
                  <a:srgbClr val="80C7FB"/>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
  <p:cSld name="Divider green">
    <p:bg>
      <p:bgPr>
        <a:blipFill>
          <a:blip r:embed="rId2">
            <a:alphaModFix/>
          </a:blip>
          <a:stretch>
            <a:fillRect/>
          </a:stretch>
        </a:blipFill>
      </p:bgPr>
    </p:bg>
    <p:spTree>
      <p:nvGrpSpPr>
        <p:cNvPr id="383" name="Shape 383"/>
        <p:cNvGrpSpPr/>
        <p:nvPr/>
      </p:nvGrpSpPr>
      <p:grpSpPr>
        <a:xfrm>
          <a:off x="0" y="0"/>
          <a:ext cx="0" cy="0"/>
          <a:chOff x="0" y="0"/>
          <a:chExt cx="0" cy="0"/>
        </a:xfrm>
      </p:grpSpPr>
      <p:pic>
        <p:nvPicPr>
          <p:cNvPr id="384" name="Google Shape;384;p96"/>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385" name="Google Shape;385;p96"/>
          <p:cNvSpPr txBox="1"/>
          <p:nvPr>
            <p:ph type="title"/>
          </p:nvPr>
        </p:nvSpPr>
        <p:spPr>
          <a:xfrm>
            <a:off x="285750" y="3257551"/>
            <a:ext cx="6000750"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4FFD6"/>
              </a:buClr>
              <a:buSzPts val="4050"/>
              <a:buFont typeface="Arial"/>
              <a:buNone/>
              <a:defRPr b="0" i="0" sz="4050" u="none" cap="none" strike="noStrike">
                <a:solidFill>
                  <a:srgbClr val="E4FF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6" name="Google Shape;386;p96"/>
          <p:cNvSpPr/>
          <p:nvPr/>
        </p:nvSpPr>
        <p:spPr>
          <a:xfrm>
            <a:off x="285751" y="300039"/>
            <a:ext cx="342900" cy="85725"/>
          </a:xfrm>
          <a:prstGeom prst="rect">
            <a:avLst/>
          </a:prstGeom>
          <a:solidFill>
            <a:srgbClr val="35CD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87" name="Google Shape;387;p96"/>
          <p:cNvSpPr txBox="1"/>
          <p:nvPr>
            <p:ph idx="1" type="body"/>
          </p:nvPr>
        </p:nvSpPr>
        <p:spPr>
          <a:xfrm>
            <a:off x="800100" y="262109"/>
            <a:ext cx="5486401"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green2">
  <p:cSld name="Divider green2">
    <p:bg>
      <p:bgPr>
        <a:blipFill>
          <a:blip r:embed="rId2">
            <a:alphaModFix/>
          </a:blip>
          <a:stretch>
            <a:fillRect/>
          </a:stretch>
        </a:blipFill>
      </p:bgPr>
    </p:bg>
    <p:spTree>
      <p:nvGrpSpPr>
        <p:cNvPr id="388" name="Shape 388"/>
        <p:cNvGrpSpPr/>
        <p:nvPr/>
      </p:nvGrpSpPr>
      <p:grpSpPr>
        <a:xfrm>
          <a:off x="0" y="0"/>
          <a:ext cx="0" cy="0"/>
          <a:chOff x="0" y="0"/>
          <a:chExt cx="0" cy="0"/>
        </a:xfrm>
      </p:grpSpPr>
      <p:pic>
        <p:nvPicPr>
          <p:cNvPr id="389" name="Google Shape;389;p97"/>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390" name="Google Shape;390;p97"/>
          <p:cNvSpPr txBox="1"/>
          <p:nvPr>
            <p:ph type="title"/>
          </p:nvPr>
        </p:nvSpPr>
        <p:spPr>
          <a:xfrm>
            <a:off x="285750" y="3257551"/>
            <a:ext cx="4286250"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E4FFD6"/>
              </a:buClr>
              <a:buSzPts val="4050"/>
              <a:buFont typeface="Arial"/>
              <a:buNone/>
              <a:defRPr b="0" i="0" sz="4050" u="none" cap="none" strike="noStrike">
                <a:solidFill>
                  <a:srgbClr val="E4FF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1" name="Google Shape;391;p97"/>
          <p:cNvSpPr/>
          <p:nvPr/>
        </p:nvSpPr>
        <p:spPr>
          <a:xfrm>
            <a:off x="285751" y="300039"/>
            <a:ext cx="342900" cy="85725"/>
          </a:xfrm>
          <a:prstGeom prst="rect">
            <a:avLst/>
          </a:prstGeom>
          <a:solidFill>
            <a:srgbClr val="37CC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92" name="Google Shape;392;p97"/>
          <p:cNvSpPr txBox="1"/>
          <p:nvPr>
            <p:ph idx="1" type="body"/>
          </p:nvPr>
        </p:nvSpPr>
        <p:spPr>
          <a:xfrm>
            <a:off x="800100" y="262109"/>
            <a:ext cx="5486401"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green">
  <p:cSld name="Side bar green">
    <p:bg>
      <p:bgPr>
        <a:blipFill>
          <a:blip r:embed="rId2">
            <a:alphaModFix/>
          </a:blip>
          <a:stretch>
            <a:fillRect/>
          </a:stretch>
        </a:blipFill>
      </p:bgPr>
    </p:bg>
    <p:spTree>
      <p:nvGrpSpPr>
        <p:cNvPr id="393" name="Shape 393"/>
        <p:cNvGrpSpPr/>
        <p:nvPr/>
      </p:nvGrpSpPr>
      <p:grpSpPr>
        <a:xfrm>
          <a:off x="0" y="0"/>
          <a:ext cx="0" cy="0"/>
          <a:chOff x="0" y="0"/>
          <a:chExt cx="0" cy="0"/>
        </a:xfrm>
      </p:grpSpPr>
      <p:sp>
        <p:nvSpPr>
          <p:cNvPr id="394" name="Google Shape;394;p98"/>
          <p:cNvSpPr txBox="1"/>
          <p:nvPr>
            <p:ph type="title"/>
          </p:nvPr>
        </p:nvSpPr>
        <p:spPr>
          <a:xfrm>
            <a:off x="285751" y="600076"/>
            <a:ext cx="1714500"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4FFD6"/>
              </a:buClr>
              <a:buSzPts val="2400"/>
              <a:buFont typeface="Arial"/>
              <a:buNone/>
              <a:defRPr b="0" i="0" sz="2400" u="none" cap="none" strike="noStrike">
                <a:solidFill>
                  <a:srgbClr val="E4FF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5" name="Google Shape;395;p98"/>
          <p:cNvSpPr txBox="1"/>
          <p:nvPr>
            <p:ph idx="1" type="body"/>
          </p:nvPr>
        </p:nvSpPr>
        <p:spPr>
          <a:xfrm>
            <a:off x="2600325" y="300039"/>
            <a:ext cx="6286500" cy="4371975"/>
          </a:xfrm>
          <a:prstGeom prst="rect">
            <a:avLst/>
          </a:prstGeom>
          <a:noFill/>
          <a:ln>
            <a:noFill/>
          </a:ln>
        </p:spPr>
        <p:txBody>
          <a:bodyPr anchorCtr="0" anchor="ctr"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96" name="Google Shape;396;p98"/>
          <p:cNvSpPr/>
          <p:nvPr/>
        </p:nvSpPr>
        <p:spPr>
          <a:xfrm>
            <a:off x="285751" y="300039"/>
            <a:ext cx="342900" cy="85725"/>
          </a:xfrm>
          <a:prstGeom prst="rect">
            <a:avLst/>
          </a:prstGeom>
          <a:solidFill>
            <a:srgbClr val="9FF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397" name="Google Shape;397;p98"/>
          <p:cNvSpPr txBox="1"/>
          <p:nvPr>
            <p:ph idx="2" type="subTitle"/>
          </p:nvPr>
        </p:nvSpPr>
        <p:spPr>
          <a:xfrm>
            <a:off x="285751" y="1885951"/>
            <a:ext cx="1714500"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9FFF99"/>
              </a:buClr>
              <a:buSzPts val="1200"/>
              <a:buFont typeface="Arial"/>
              <a:buNone/>
              <a:defRPr b="0" i="0" sz="1200" u="none" cap="none" strike="noStrike">
                <a:solidFill>
                  <a:srgbClr val="9FFF99"/>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green w/photo">
  <p:cSld name="Side bar green w/photo">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99"/>
          <p:cNvSpPr txBox="1"/>
          <p:nvPr>
            <p:ph type="title"/>
          </p:nvPr>
        </p:nvSpPr>
        <p:spPr>
          <a:xfrm>
            <a:off x="285751" y="600076"/>
            <a:ext cx="1714500"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E4FFD6"/>
              </a:buClr>
              <a:buSzPts val="2400"/>
              <a:buFont typeface="Arial"/>
              <a:buNone/>
              <a:defRPr b="0" i="0" sz="2400" u="none" cap="none" strike="noStrike">
                <a:solidFill>
                  <a:srgbClr val="E4FF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0" name="Google Shape;400;p99"/>
          <p:cNvSpPr/>
          <p:nvPr/>
        </p:nvSpPr>
        <p:spPr>
          <a:xfrm>
            <a:off x="285751" y="300039"/>
            <a:ext cx="342900" cy="85725"/>
          </a:xfrm>
          <a:prstGeom prst="rect">
            <a:avLst/>
          </a:prstGeom>
          <a:solidFill>
            <a:srgbClr val="9FF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01" name="Google Shape;401;p99"/>
          <p:cNvSpPr txBox="1"/>
          <p:nvPr>
            <p:ph idx="1" type="subTitle"/>
          </p:nvPr>
        </p:nvSpPr>
        <p:spPr>
          <a:xfrm>
            <a:off x="285751" y="1885951"/>
            <a:ext cx="1714500"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9FFF99"/>
              </a:buClr>
              <a:buSzPts val="1200"/>
              <a:buFont typeface="Arial"/>
              <a:buNone/>
              <a:defRPr b="0" i="0" sz="1200" u="none" cap="none" strike="noStrike">
                <a:solidFill>
                  <a:srgbClr val="9FFF99"/>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02" name="Google Shape;402;p99"/>
          <p:cNvSpPr/>
          <p:nvPr>
            <p:ph idx="2" type="pic"/>
          </p:nvPr>
        </p:nvSpPr>
        <p:spPr>
          <a:xfrm>
            <a:off x="2257425" y="0"/>
            <a:ext cx="6886575" cy="51435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green">
  <p:cSld name="Top bar green">
    <p:bg>
      <p:bgPr>
        <a:solidFill>
          <a:schemeClr val="dk2"/>
        </a:solidFill>
      </p:bgPr>
    </p:bg>
    <p:spTree>
      <p:nvGrpSpPr>
        <p:cNvPr id="403" name="Shape 403"/>
        <p:cNvGrpSpPr/>
        <p:nvPr/>
      </p:nvGrpSpPr>
      <p:grpSpPr>
        <a:xfrm>
          <a:off x="0" y="0"/>
          <a:ext cx="0" cy="0"/>
          <a:chOff x="0" y="0"/>
          <a:chExt cx="0" cy="0"/>
        </a:xfrm>
      </p:grpSpPr>
      <p:sp>
        <p:nvSpPr>
          <p:cNvPr id="404" name="Google Shape;404;p100"/>
          <p:cNvSpPr/>
          <p:nvPr/>
        </p:nvSpPr>
        <p:spPr>
          <a:xfrm>
            <a:off x="0" y="0"/>
            <a:ext cx="9144000" cy="2571750"/>
          </a:xfrm>
          <a:prstGeom prst="rect">
            <a:avLst/>
          </a:prstGeom>
          <a:solidFill>
            <a:srgbClr val="24473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2"/>
              </a:solidFill>
              <a:latin typeface="Arial"/>
              <a:ea typeface="Arial"/>
              <a:cs typeface="Arial"/>
              <a:sym typeface="Arial"/>
            </a:endParaRPr>
          </a:p>
        </p:txBody>
      </p:sp>
      <p:sp>
        <p:nvSpPr>
          <p:cNvPr id="405" name="Google Shape;405;p100"/>
          <p:cNvSpPr txBox="1"/>
          <p:nvPr>
            <p:ph type="title"/>
          </p:nvPr>
        </p:nvSpPr>
        <p:spPr>
          <a:xfrm>
            <a:off x="285752" y="600076"/>
            <a:ext cx="3000375" cy="664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6" name="Google Shape;406;p100"/>
          <p:cNvSpPr txBox="1"/>
          <p:nvPr>
            <p:ph idx="1" type="body"/>
          </p:nvPr>
        </p:nvSpPr>
        <p:spPr>
          <a:xfrm>
            <a:off x="3328988" y="1671639"/>
            <a:ext cx="2486025" cy="2486025"/>
          </a:xfrm>
          <a:prstGeom prst="rect">
            <a:avLst/>
          </a:prstGeom>
          <a:solidFill>
            <a:srgbClr val="E4FFD6"/>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07" name="Google Shape;407;p100"/>
          <p:cNvSpPr txBox="1"/>
          <p:nvPr>
            <p:ph idx="2" type="body"/>
          </p:nvPr>
        </p:nvSpPr>
        <p:spPr>
          <a:xfrm>
            <a:off x="414338" y="1671639"/>
            <a:ext cx="2486025" cy="2486025"/>
          </a:xfrm>
          <a:prstGeom prst="rect">
            <a:avLst/>
          </a:prstGeom>
          <a:solidFill>
            <a:srgbClr val="E4FFD6"/>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08" name="Google Shape;408;p100"/>
          <p:cNvSpPr txBox="1"/>
          <p:nvPr>
            <p:ph idx="3" type="body"/>
          </p:nvPr>
        </p:nvSpPr>
        <p:spPr>
          <a:xfrm>
            <a:off x="6243638" y="1671639"/>
            <a:ext cx="2486025" cy="2486025"/>
          </a:xfrm>
          <a:prstGeom prst="rect">
            <a:avLst/>
          </a:prstGeom>
          <a:solidFill>
            <a:srgbClr val="E4FFD6"/>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09" name="Google Shape;409;p100"/>
          <p:cNvSpPr/>
          <p:nvPr/>
        </p:nvSpPr>
        <p:spPr>
          <a:xfrm>
            <a:off x="285751" y="300039"/>
            <a:ext cx="342900" cy="85725"/>
          </a:xfrm>
          <a:prstGeom prst="rect">
            <a:avLst/>
          </a:prstGeom>
          <a:solidFill>
            <a:srgbClr val="35CD5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green">
  <p:cSld name="Statement green">
    <p:bg>
      <p:bgPr>
        <a:solidFill>
          <a:schemeClr val="accent2"/>
        </a:solidFill>
      </p:bgPr>
    </p:bg>
    <p:spTree>
      <p:nvGrpSpPr>
        <p:cNvPr id="410" name="Shape 410"/>
        <p:cNvGrpSpPr/>
        <p:nvPr/>
      </p:nvGrpSpPr>
      <p:grpSpPr>
        <a:xfrm>
          <a:off x="0" y="0"/>
          <a:ext cx="0" cy="0"/>
          <a:chOff x="0" y="0"/>
          <a:chExt cx="0" cy="0"/>
        </a:xfrm>
      </p:grpSpPr>
      <p:sp>
        <p:nvSpPr>
          <p:cNvPr id="411" name="Google Shape;411;p101"/>
          <p:cNvSpPr txBox="1"/>
          <p:nvPr>
            <p:ph type="title"/>
          </p:nvPr>
        </p:nvSpPr>
        <p:spPr>
          <a:xfrm>
            <a:off x="272746" y="2578729"/>
            <a:ext cx="6900863" cy="20075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9FFF99"/>
              </a:buClr>
              <a:buSzPts val="4050"/>
              <a:buFont typeface="Arial"/>
              <a:buNone/>
              <a:defRPr b="0" i="0" sz="4050" u="none" cap="none" strike="noStrike">
                <a:solidFill>
                  <a:srgbClr val="9FFF9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12" name="Google Shape;412;p101"/>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413" name="Google Shape;413;p101"/>
          <p:cNvSpPr/>
          <p:nvPr/>
        </p:nvSpPr>
        <p:spPr>
          <a:xfrm>
            <a:off x="285751" y="2185989"/>
            <a:ext cx="342900" cy="85725"/>
          </a:xfrm>
          <a:prstGeom prst="rect">
            <a:avLst/>
          </a:prstGeom>
          <a:solidFill>
            <a:srgbClr val="9FF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rgbClr val="9FFF99"/>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w/photo half green">
  <p:cSld name="Top bar w/photo half green">
    <p:bg>
      <p:bgPr>
        <a:solidFill>
          <a:srgbClr val="244739"/>
        </a:solidFill>
      </p:bgPr>
    </p:bg>
    <p:spTree>
      <p:nvGrpSpPr>
        <p:cNvPr id="414" name="Shape 414"/>
        <p:cNvGrpSpPr/>
        <p:nvPr/>
      </p:nvGrpSpPr>
      <p:grpSpPr>
        <a:xfrm>
          <a:off x="0" y="0"/>
          <a:ext cx="0" cy="0"/>
          <a:chOff x="0" y="0"/>
          <a:chExt cx="0" cy="0"/>
        </a:xfrm>
      </p:grpSpPr>
      <p:pic>
        <p:nvPicPr>
          <p:cNvPr id="415" name="Google Shape;415;p102"/>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416" name="Google Shape;416;p102"/>
          <p:cNvSpPr/>
          <p:nvPr/>
        </p:nvSpPr>
        <p:spPr>
          <a:xfrm>
            <a:off x="0" y="0"/>
            <a:ext cx="9144000" cy="2571750"/>
          </a:xfrm>
          <a:prstGeom prst="rect">
            <a:avLst/>
          </a:prstGeom>
          <a:solidFill>
            <a:srgbClr val="2475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417" name="Google Shape;417;p102"/>
          <p:cNvSpPr/>
          <p:nvPr>
            <p:ph idx="2" type="pic"/>
          </p:nvPr>
        </p:nvSpPr>
        <p:spPr>
          <a:xfrm>
            <a:off x="0" y="0"/>
            <a:ext cx="9144000" cy="2571750"/>
          </a:xfrm>
          <a:prstGeom prst="rect">
            <a:avLst/>
          </a:prstGeom>
          <a:noFill/>
          <a:ln>
            <a:noFill/>
          </a:ln>
        </p:spPr>
      </p:sp>
      <p:sp>
        <p:nvSpPr>
          <p:cNvPr id="418" name="Google Shape;418;p102"/>
          <p:cNvSpPr/>
          <p:nvPr/>
        </p:nvSpPr>
        <p:spPr>
          <a:xfrm>
            <a:off x="285751" y="2871789"/>
            <a:ext cx="342900" cy="85725"/>
          </a:xfrm>
          <a:prstGeom prst="rect">
            <a:avLst/>
          </a:prstGeom>
          <a:solidFill>
            <a:srgbClr val="9FFF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accent6"/>
              </a:solidFill>
              <a:latin typeface="Arial"/>
              <a:ea typeface="Arial"/>
              <a:cs typeface="Arial"/>
              <a:sym typeface="Arial"/>
            </a:endParaRPr>
          </a:p>
        </p:txBody>
      </p:sp>
      <p:sp>
        <p:nvSpPr>
          <p:cNvPr id="419" name="Google Shape;419;p102"/>
          <p:cNvSpPr txBox="1"/>
          <p:nvPr>
            <p:ph type="title"/>
          </p:nvPr>
        </p:nvSpPr>
        <p:spPr>
          <a:xfrm>
            <a:off x="286177" y="3171826"/>
            <a:ext cx="3600450" cy="664797"/>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0" name="Google Shape;420;p102"/>
          <p:cNvSpPr txBox="1"/>
          <p:nvPr>
            <p:ph idx="1" type="body"/>
          </p:nvPr>
        </p:nvSpPr>
        <p:spPr>
          <a:xfrm>
            <a:off x="4572001" y="2871788"/>
            <a:ext cx="4286250" cy="17573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0" i="0" sz="1350" u="none" cap="none" strike="noStrike">
                <a:solidFill>
                  <a:schemeClr val="dk2"/>
                </a:solidFill>
                <a:latin typeface="Arial"/>
                <a:ea typeface="Arial"/>
                <a:cs typeface="Arial"/>
                <a:sym typeface="Arial"/>
              </a:defRPr>
            </a:lvl1pPr>
            <a:lvl2pPr indent="-304800" lvl="1" marL="914400" marR="0" rtl="0" algn="l">
              <a:lnSpc>
                <a:spcPct val="100000"/>
              </a:lnSpc>
              <a:spcBef>
                <a:spcPts val="900"/>
              </a:spcBef>
              <a:spcAft>
                <a:spcPts val="0"/>
              </a:spcAft>
              <a:buClr>
                <a:srgbClr val="9FFF99"/>
              </a:buClr>
              <a:buSzPts val="1200"/>
              <a:buFont typeface="Arial"/>
              <a:buChar char="•"/>
              <a:defRPr b="0" i="0" sz="1200" u="none" cap="none" strike="noStrike">
                <a:solidFill>
                  <a:schemeClr val="dk2"/>
                </a:solidFill>
                <a:latin typeface="Arial"/>
                <a:ea typeface="Arial"/>
                <a:cs typeface="Arial"/>
                <a:sym typeface="Arial"/>
              </a:defRPr>
            </a:lvl2pPr>
            <a:lvl3pPr indent="-285750" lvl="2" marL="1371600" marR="0" rtl="0" algn="l">
              <a:lnSpc>
                <a:spcPct val="100000"/>
              </a:lnSpc>
              <a:spcBef>
                <a:spcPts val="450"/>
              </a:spcBef>
              <a:spcAft>
                <a:spcPts val="0"/>
              </a:spcAft>
              <a:buClr>
                <a:srgbClr val="9FFF99"/>
              </a:buClr>
              <a:buSzPts val="900"/>
              <a:buFont typeface="Arial"/>
              <a:buChar char="–"/>
              <a:defRPr b="0" i="0" sz="900" u="none" cap="none" strike="noStrike">
                <a:solidFill>
                  <a:schemeClr val="dk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21" name="Google Shape;421;p102"/>
          <p:cNvSpPr txBox="1"/>
          <p:nvPr>
            <p:ph idx="3" type="subTitle"/>
          </p:nvPr>
        </p:nvSpPr>
        <p:spPr>
          <a:xfrm>
            <a:off x="285750" y="4200526"/>
            <a:ext cx="3600450" cy="428625"/>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9FFF99"/>
              </a:buClr>
              <a:buSzPts val="1350"/>
              <a:buFont typeface="Arial"/>
              <a:buNone/>
              <a:defRPr b="0" i="0" sz="1350" u="none" cap="none" strike="noStrike">
                <a:solidFill>
                  <a:srgbClr val="9FFF99"/>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blue">
  <p:cSld name="Top bar blue">
    <p:bg>
      <p:bgPr>
        <a:solidFill>
          <a:schemeClr val="dk2"/>
        </a:solidFill>
      </p:bgPr>
    </p:bg>
    <p:spTree>
      <p:nvGrpSpPr>
        <p:cNvPr id="51" name="Shape 51"/>
        <p:cNvGrpSpPr/>
        <p:nvPr/>
      </p:nvGrpSpPr>
      <p:grpSpPr>
        <a:xfrm>
          <a:off x="0" y="0"/>
          <a:ext cx="0" cy="0"/>
          <a:chOff x="0" y="0"/>
          <a:chExt cx="0" cy="0"/>
        </a:xfrm>
      </p:grpSpPr>
      <p:sp>
        <p:nvSpPr>
          <p:cNvPr id="52" name="Google Shape;52;p35"/>
          <p:cNvSpPr/>
          <p:nvPr/>
        </p:nvSpPr>
        <p:spPr>
          <a:xfrm>
            <a:off x="0" y="0"/>
            <a:ext cx="9144000" cy="25717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53" name="Google Shape;53;p35"/>
          <p:cNvSpPr txBox="1"/>
          <p:nvPr>
            <p:ph type="title"/>
          </p:nvPr>
        </p:nvSpPr>
        <p:spPr>
          <a:xfrm>
            <a:off x="286863" y="600076"/>
            <a:ext cx="6428263"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35"/>
          <p:cNvSpPr txBox="1"/>
          <p:nvPr>
            <p:ph idx="1" type="body"/>
          </p:nvPr>
        </p:nvSpPr>
        <p:spPr>
          <a:xfrm>
            <a:off x="3328988" y="1671639"/>
            <a:ext cx="2486025" cy="2486025"/>
          </a:xfrm>
          <a:prstGeom prst="rect">
            <a:avLst/>
          </a:prstGeom>
          <a:solidFill>
            <a:srgbClr val="E5F8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5" name="Google Shape;55;p35"/>
          <p:cNvSpPr txBox="1"/>
          <p:nvPr>
            <p:ph idx="2" type="body"/>
          </p:nvPr>
        </p:nvSpPr>
        <p:spPr>
          <a:xfrm>
            <a:off x="414338" y="1671639"/>
            <a:ext cx="2486025" cy="2486025"/>
          </a:xfrm>
          <a:prstGeom prst="rect">
            <a:avLst/>
          </a:prstGeom>
          <a:solidFill>
            <a:srgbClr val="E5F8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6" name="Google Shape;56;p35"/>
          <p:cNvSpPr txBox="1"/>
          <p:nvPr>
            <p:ph idx="3" type="body"/>
          </p:nvPr>
        </p:nvSpPr>
        <p:spPr>
          <a:xfrm>
            <a:off x="6243638" y="1671639"/>
            <a:ext cx="2486025" cy="2486025"/>
          </a:xfrm>
          <a:prstGeom prst="rect">
            <a:avLst/>
          </a:prstGeom>
          <a:solidFill>
            <a:srgbClr val="E5F8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7" name="Google Shape;57;p35"/>
          <p:cNvSpPr/>
          <p:nvPr/>
        </p:nvSpPr>
        <p:spPr>
          <a:xfrm>
            <a:off x="285751" y="300039"/>
            <a:ext cx="342900" cy="85725"/>
          </a:xfrm>
          <a:prstGeom prst="rect">
            <a:avLst/>
          </a:prstGeom>
          <a:solidFill>
            <a:srgbClr val="80C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pic>
        <p:nvPicPr>
          <p:cNvPr id="58" name="Google Shape;58;p35"/>
          <p:cNvPicPr preferRelativeResize="0"/>
          <p:nvPr/>
        </p:nvPicPr>
        <p:blipFill rotWithShape="1">
          <a:blip r:embed="rId2">
            <a:alphaModFix/>
          </a:blip>
          <a:srcRect b="0" l="0" r="0" t="0"/>
          <a:stretch/>
        </p:blipFill>
        <p:spPr>
          <a:xfrm>
            <a:off x="7802309" y="4838808"/>
            <a:ext cx="1078992" cy="140268"/>
          </a:xfrm>
          <a:prstGeom prst="rect">
            <a:avLst/>
          </a:prstGeom>
          <a:noFill/>
          <a:ln>
            <a:noFill/>
          </a:ln>
        </p:spPr>
      </p:pic>
      <p:sp>
        <p:nvSpPr>
          <p:cNvPr descr="                              Dell - Internal Use - Confidential&#10;" id="59" name="Google Shape;59;p35"/>
          <p:cNvSpPr txBox="1"/>
          <p:nvPr/>
        </p:nvSpPr>
        <p:spPr>
          <a:xfrm>
            <a:off x="4037401" y="5025753"/>
            <a:ext cx="1069203" cy="62325"/>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808080"/>
              </a:buClr>
              <a:buSzPts val="450"/>
              <a:buFont typeface="Arial"/>
              <a:buNone/>
            </a:pPr>
            <a:r>
              <a:rPr b="0" i="0" lang="en-US" sz="450" u="none">
                <a:solidFill>
                  <a:srgbClr val="808080"/>
                </a:solidFill>
                <a:latin typeface="Arial"/>
                <a:ea typeface="Arial"/>
                <a:cs typeface="Arial"/>
                <a:sym typeface="Arial"/>
              </a:rPr>
              <a:t>Copyright © Dell Inc. All Rights Reserved.</a:t>
            </a:r>
            <a:endParaRPr/>
          </a:p>
        </p:txBody>
      </p:sp>
      <p:sp>
        <p:nvSpPr>
          <p:cNvPr id="60" name="Google Shape;60;p35"/>
          <p:cNvSpPr txBox="1"/>
          <p:nvPr/>
        </p:nvSpPr>
        <p:spPr>
          <a:xfrm>
            <a:off x="3840588" y="5026523"/>
            <a:ext cx="70533" cy="62325"/>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b="0" lang="en-US" sz="450">
                <a:solidFill>
                  <a:srgbClr val="808080"/>
                </a:solidFill>
                <a:latin typeface="Arial"/>
                <a:ea typeface="Arial"/>
                <a:cs typeface="Arial"/>
                <a:sym typeface="Arial"/>
              </a:rPr>
              <a:t>‹#›</a:t>
            </a:fld>
            <a:endParaRPr b="0" sz="450">
              <a:solidFill>
                <a:srgbClr val="80808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
  <p:cSld name="Divider red">
    <p:bg>
      <p:bgPr>
        <a:blipFill>
          <a:blip r:embed="rId2">
            <a:alphaModFix/>
          </a:blip>
          <a:stretch>
            <a:fillRect/>
          </a:stretch>
        </a:blipFill>
      </p:bgPr>
    </p:bg>
    <p:spTree>
      <p:nvGrpSpPr>
        <p:cNvPr id="422" name="Shape 422"/>
        <p:cNvGrpSpPr/>
        <p:nvPr/>
      </p:nvGrpSpPr>
      <p:grpSpPr>
        <a:xfrm>
          <a:off x="0" y="0"/>
          <a:ext cx="0" cy="0"/>
          <a:chOff x="0" y="0"/>
          <a:chExt cx="0" cy="0"/>
        </a:xfrm>
      </p:grpSpPr>
      <p:pic>
        <p:nvPicPr>
          <p:cNvPr id="423" name="Google Shape;423;p103"/>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424" name="Google Shape;424;p103"/>
          <p:cNvSpPr txBox="1"/>
          <p:nvPr>
            <p:ph type="title"/>
          </p:nvPr>
        </p:nvSpPr>
        <p:spPr>
          <a:xfrm>
            <a:off x="285750" y="3257551"/>
            <a:ext cx="6000750"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FBEECE"/>
              </a:buClr>
              <a:buSzPts val="4050"/>
              <a:buFont typeface="Arial"/>
              <a:buNone/>
              <a:defRPr b="0" i="0" sz="4050" u="none" cap="none" strike="noStrike">
                <a:solidFill>
                  <a:srgbClr val="FBEEC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5" name="Google Shape;425;p103"/>
          <p:cNvSpPr/>
          <p:nvPr/>
        </p:nvSpPr>
        <p:spPr>
          <a:xfrm>
            <a:off x="285751" y="300039"/>
            <a:ext cx="342900" cy="85725"/>
          </a:xfrm>
          <a:prstGeom prst="rect">
            <a:avLst/>
          </a:prstGeom>
          <a:solidFill>
            <a:srgbClr val="B30B3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26" name="Google Shape;426;p103"/>
          <p:cNvSpPr txBox="1"/>
          <p:nvPr>
            <p:ph idx="1" type="body"/>
          </p:nvPr>
        </p:nvSpPr>
        <p:spPr>
          <a:xfrm>
            <a:off x="800100" y="262109"/>
            <a:ext cx="5486401"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red2">
  <p:cSld name="Divider red2">
    <p:bg>
      <p:bgPr>
        <a:blipFill>
          <a:blip r:embed="rId2">
            <a:alphaModFix/>
          </a:blip>
          <a:stretch>
            <a:fillRect/>
          </a:stretch>
        </a:blipFill>
      </p:bgPr>
    </p:bg>
    <p:spTree>
      <p:nvGrpSpPr>
        <p:cNvPr id="427" name="Shape 427"/>
        <p:cNvGrpSpPr/>
        <p:nvPr/>
      </p:nvGrpSpPr>
      <p:grpSpPr>
        <a:xfrm>
          <a:off x="0" y="0"/>
          <a:ext cx="0" cy="0"/>
          <a:chOff x="0" y="0"/>
          <a:chExt cx="0" cy="0"/>
        </a:xfrm>
      </p:grpSpPr>
      <p:pic>
        <p:nvPicPr>
          <p:cNvPr id="428" name="Google Shape;428;p104"/>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429" name="Google Shape;429;p104"/>
          <p:cNvSpPr txBox="1"/>
          <p:nvPr>
            <p:ph type="title"/>
          </p:nvPr>
        </p:nvSpPr>
        <p:spPr>
          <a:xfrm>
            <a:off x="285750" y="3257551"/>
            <a:ext cx="4286250"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FBEECE"/>
              </a:buClr>
              <a:buSzPts val="4050"/>
              <a:buFont typeface="Arial"/>
              <a:buNone/>
              <a:defRPr b="0" i="0" sz="4050" u="none" cap="none" strike="noStrike">
                <a:solidFill>
                  <a:srgbClr val="FBEEC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0" name="Google Shape;430;p104"/>
          <p:cNvSpPr/>
          <p:nvPr/>
        </p:nvSpPr>
        <p:spPr>
          <a:xfrm>
            <a:off x="285751" y="300039"/>
            <a:ext cx="342900" cy="857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31" name="Google Shape;431;p104"/>
          <p:cNvSpPr txBox="1"/>
          <p:nvPr>
            <p:ph idx="1" type="body"/>
          </p:nvPr>
        </p:nvSpPr>
        <p:spPr>
          <a:xfrm>
            <a:off x="800100" y="262109"/>
            <a:ext cx="5486401"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red">
  <p:cSld name="Side bar red">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105"/>
          <p:cNvSpPr txBox="1"/>
          <p:nvPr>
            <p:ph type="title"/>
          </p:nvPr>
        </p:nvSpPr>
        <p:spPr>
          <a:xfrm>
            <a:off x="299952" y="600076"/>
            <a:ext cx="1700298"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FBEECE"/>
              </a:buClr>
              <a:buSzPts val="2400"/>
              <a:buFont typeface="Arial"/>
              <a:buNone/>
              <a:defRPr b="0" i="0" sz="2400" u="none" cap="none" strike="noStrike">
                <a:solidFill>
                  <a:srgbClr val="FBEEC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4" name="Google Shape;434;p105"/>
          <p:cNvSpPr txBox="1"/>
          <p:nvPr>
            <p:ph idx="1" type="body"/>
          </p:nvPr>
        </p:nvSpPr>
        <p:spPr>
          <a:xfrm>
            <a:off x="2600325" y="300039"/>
            <a:ext cx="6286500" cy="4371975"/>
          </a:xfrm>
          <a:prstGeom prst="rect">
            <a:avLst/>
          </a:prstGeom>
          <a:noFill/>
          <a:ln>
            <a:noFill/>
          </a:ln>
        </p:spPr>
        <p:txBody>
          <a:bodyPr anchorCtr="0" anchor="ctr"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35" name="Google Shape;435;p105"/>
          <p:cNvSpPr/>
          <p:nvPr/>
        </p:nvSpPr>
        <p:spPr>
          <a:xfrm>
            <a:off x="285751" y="311589"/>
            <a:ext cx="342900" cy="857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36" name="Google Shape;436;p105"/>
          <p:cNvSpPr txBox="1"/>
          <p:nvPr>
            <p:ph idx="2" type="subTitle"/>
          </p:nvPr>
        </p:nvSpPr>
        <p:spPr>
          <a:xfrm>
            <a:off x="285750" y="1885951"/>
            <a:ext cx="1710995"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accent3"/>
              </a:buClr>
              <a:buSzPts val="1200"/>
              <a:buFont typeface="Arial"/>
              <a:buNone/>
              <a:defRPr b="0" i="0" sz="1200" u="none" cap="none" strike="noStrike">
                <a:solidFill>
                  <a:schemeClr val="accent3"/>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red w/photo">
  <p:cSld name="Side bar red w/photo">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106"/>
          <p:cNvSpPr txBox="1"/>
          <p:nvPr>
            <p:ph type="title"/>
          </p:nvPr>
        </p:nvSpPr>
        <p:spPr>
          <a:xfrm>
            <a:off x="299952" y="600076"/>
            <a:ext cx="1700298"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FBEECE"/>
              </a:buClr>
              <a:buSzPts val="2400"/>
              <a:buFont typeface="Arial"/>
              <a:buNone/>
              <a:defRPr b="0" i="0" sz="2400" u="none" cap="none" strike="noStrike">
                <a:solidFill>
                  <a:srgbClr val="FBEEC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9" name="Google Shape;439;p106"/>
          <p:cNvSpPr/>
          <p:nvPr/>
        </p:nvSpPr>
        <p:spPr>
          <a:xfrm>
            <a:off x="285751" y="311589"/>
            <a:ext cx="342900" cy="857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40" name="Google Shape;440;p106"/>
          <p:cNvSpPr txBox="1"/>
          <p:nvPr>
            <p:ph idx="1" type="subTitle"/>
          </p:nvPr>
        </p:nvSpPr>
        <p:spPr>
          <a:xfrm>
            <a:off x="285750" y="1885951"/>
            <a:ext cx="1710995"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accent3"/>
              </a:buClr>
              <a:buSzPts val="1200"/>
              <a:buFont typeface="Arial"/>
              <a:buNone/>
              <a:defRPr b="0" i="0" sz="1200" u="none" cap="none" strike="noStrike">
                <a:solidFill>
                  <a:schemeClr val="accent3"/>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41" name="Google Shape;441;p106"/>
          <p:cNvSpPr/>
          <p:nvPr>
            <p:ph idx="2" type="pic"/>
          </p:nvPr>
        </p:nvSpPr>
        <p:spPr>
          <a:xfrm>
            <a:off x="2257425" y="0"/>
            <a:ext cx="6886575" cy="51435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red">
  <p:cSld name="Top bar red">
    <p:bg>
      <p:bgPr>
        <a:solidFill>
          <a:schemeClr val="dk2"/>
        </a:solidFill>
      </p:bgPr>
    </p:bg>
    <p:spTree>
      <p:nvGrpSpPr>
        <p:cNvPr id="442" name="Shape 442"/>
        <p:cNvGrpSpPr/>
        <p:nvPr/>
      </p:nvGrpSpPr>
      <p:grpSpPr>
        <a:xfrm>
          <a:off x="0" y="0"/>
          <a:ext cx="0" cy="0"/>
          <a:chOff x="0" y="0"/>
          <a:chExt cx="0" cy="0"/>
        </a:xfrm>
      </p:grpSpPr>
      <p:sp>
        <p:nvSpPr>
          <p:cNvPr id="443" name="Google Shape;443;p107"/>
          <p:cNvSpPr/>
          <p:nvPr/>
        </p:nvSpPr>
        <p:spPr>
          <a:xfrm>
            <a:off x="0" y="0"/>
            <a:ext cx="9144000" cy="2571750"/>
          </a:xfrm>
          <a:prstGeom prst="rect">
            <a:avLst/>
          </a:prstGeom>
          <a:solidFill>
            <a:srgbClr val="691D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444" name="Google Shape;444;p107"/>
          <p:cNvSpPr txBox="1"/>
          <p:nvPr>
            <p:ph type="title"/>
          </p:nvPr>
        </p:nvSpPr>
        <p:spPr>
          <a:xfrm>
            <a:off x="286864" y="600076"/>
            <a:ext cx="3042125" cy="664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5" name="Google Shape;445;p107"/>
          <p:cNvSpPr txBox="1"/>
          <p:nvPr>
            <p:ph idx="1" type="body"/>
          </p:nvPr>
        </p:nvSpPr>
        <p:spPr>
          <a:xfrm>
            <a:off x="3328988" y="1671639"/>
            <a:ext cx="2486025" cy="2486025"/>
          </a:xfrm>
          <a:prstGeom prst="rect">
            <a:avLst/>
          </a:prstGeom>
          <a:solidFill>
            <a:srgbClr val="FBEECE"/>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46" name="Google Shape;446;p107"/>
          <p:cNvSpPr txBox="1"/>
          <p:nvPr>
            <p:ph idx="2" type="body"/>
          </p:nvPr>
        </p:nvSpPr>
        <p:spPr>
          <a:xfrm>
            <a:off x="414338" y="1671639"/>
            <a:ext cx="2486025" cy="2486025"/>
          </a:xfrm>
          <a:prstGeom prst="rect">
            <a:avLst/>
          </a:prstGeom>
          <a:solidFill>
            <a:srgbClr val="FBEECE"/>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47" name="Google Shape;447;p107"/>
          <p:cNvSpPr txBox="1"/>
          <p:nvPr>
            <p:ph idx="3" type="body"/>
          </p:nvPr>
        </p:nvSpPr>
        <p:spPr>
          <a:xfrm>
            <a:off x="6243638" y="1671639"/>
            <a:ext cx="2486025" cy="2486025"/>
          </a:xfrm>
          <a:prstGeom prst="rect">
            <a:avLst/>
          </a:prstGeom>
          <a:solidFill>
            <a:srgbClr val="FBEECE"/>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48" name="Google Shape;448;p107"/>
          <p:cNvSpPr/>
          <p:nvPr/>
        </p:nvSpPr>
        <p:spPr>
          <a:xfrm>
            <a:off x="285751" y="300039"/>
            <a:ext cx="342900" cy="857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red">
  <p:cSld name="Statement red">
    <p:bg>
      <p:bgPr>
        <a:solidFill>
          <a:schemeClr val="accent5"/>
        </a:solidFill>
      </p:bgPr>
    </p:bg>
    <p:spTree>
      <p:nvGrpSpPr>
        <p:cNvPr id="449" name="Shape 449"/>
        <p:cNvGrpSpPr/>
        <p:nvPr/>
      </p:nvGrpSpPr>
      <p:grpSpPr>
        <a:xfrm>
          <a:off x="0" y="0"/>
          <a:ext cx="0" cy="0"/>
          <a:chOff x="0" y="0"/>
          <a:chExt cx="0" cy="0"/>
        </a:xfrm>
      </p:grpSpPr>
      <p:sp>
        <p:nvSpPr>
          <p:cNvPr id="450" name="Google Shape;450;p108"/>
          <p:cNvSpPr txBox="1"/>
          <p:nvPr>
            <p:ph type="title"/>
          </p:nvPr>
        </p:nvSpPr>
        <p:spPr>
          <a:xfrm>
            <a:off x="281986" y="2578729"/>
            <a:ext cx="6900863" cy="20075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FBEECE"/>
              </a:buClr>
              <a:buSzPts val="4050"/>
              <a:buFont typeface="Arial"/>
              <a:buNone/>
              <a:defRPr b="0" i="0" sz="4050" u="none" cap="none" strike="noStrike">
                <a:solidFill>
                  <a:srgbClr val="FBEEC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51" name="Google Shape;451;p108"/>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452" name="Google Shape;452;p108"/>
          <p:cNvSpPr/>
          <p:nvPr/>
        </p:nvSpPr>
        <p:spPr>
          <a:xfrm>
            <a:off x="281986" y="2185989"/>
            <a:ext cx="342900" cy="857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w/photo half red">
  <p:cSld name="Top bar w/photo half red">
    <p:bg>
      <p:bgPr>
        <a:solidFill>
          <a:srgbClr val="691D3F"/>
        </a:solidFill>
      </p:bgPr>
    </p:bg>
    <p:spTree>
      <p:nvGrpSpPr>
        <p:cNvPr id="453" name="Shape 453"/>
        <p:cNvGrpSpPr/>
        <p:nvPr/>
      </p:nvGrpSpPr>
      <p:grpSpPr>
        <a:xfrm>
          <a:off x="0" y="0"/>
          <a:ext cx="0" cy="0"/>
          <a:chOff x="0" y="0"/>
          <a:chExt cx="0" cy="0"/>
        </a:xfrm>
      </p:grpSpPr>
      <p:pic>
        <p:nvPicPr>
          <p:cNvPr id="454" name="Google Shape;454;p109"/>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455" name="Google Shape;455;p109"/>
          <p:cNvSpPr/>
          <p:nvPr/>
        </p:nvSpPr>
        <p:spPr>
          <a:xfrm>
            <a:off x="0" y="0"/>
            <a:ext cx="9144000" cy="257175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456" name="Google Shape;456;p109"/>
          <p:cNvSpPr/>
          <p:nvPr>
            <p:ph idx="2" type="pic"/>
          </p:nvPr>
        </p:nvSpPr>
        <p:spPr>
          <a:xfrm>
            <a:off x="-853" y="0"/>
            <a:ext cx="9144000" cy="2571750"/>
          </a:xfrm>
          <a:prstGeom prst="rect">
            <a:avLst/>
          </a:prstGeom>
          <a:noFill/>
          <a:ln>
            <a:noFill/>
          </a:ln>
        </p:spPr>
      </p:sp>
      <p:sp>
        <p:nvSpPr>
          <p:cNvPr id="457" name="Google Shape;457;p109"/>
          <p:cNvSpPr txBox="1"/>
          <p:nvPr>
            <p:ph type="title"/>
          </p:nvPr>
        </p:nvSpPr>
        <p:spPr>
          <a:xfrm>
            <a:off x="286177" y="3171826"/>
            <a:ext cx="3600450" cy="664797"/>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8" name="Google Shape;458;p109"/>
          <p:cNvSpPr txBox="1"/>
          <p:nvPr>
            <p:ph idx="1" type="body"/>
          </p:nvPr>
        </p:nvSpPr>
        <p:spPr>
          <a:xfrm>
            <a:off x="4572001" y="2871788"/>
            <a:ext cx="4286250" cy="17573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0" i="0" sz="1350" u="none" cap="none" strike="noStrike">
                <a:solidFill>
                  <a:schemeClr val="dk2"/>
                </a:solidFill>
                <a:latin typeface="Arial"/>
                <a:ea typeface="Arial"/>
                <a:cs typeface="Arial"/>
                <a:sym typeface="Arial"/>
              </a:defRPr>
            </a:lvl1pPr>
            <a:lvl2pPr indent="-304800" lvl="1" marL="914400" marR="0" rtl="0" algn="l">
              <a:lnSpc>
                <a:spcPct val="100000"/>
              </a:lnSpc>
              <a:spcBef>
                <a:spcPts val="900"/>
              </a:spcBef>
              <a:spcAft>
                <a:spcPts val="0"/>
              </a:spcAft>
              <a:buClr>
                <a:schemeClr val="accent3"/>
              </a:buClr>
              <a:buSzPts val="1200"/>
              <a:buFont typeface="Arial"/>
              <a:buChar char="•"/>
              <a:defRPr b="0" i="0" sz="1200" u="none" cap="none" strike="noStrike">
                <a:solidFill>
                  <a:schemeClr val="dk2"/>
                </a:solidFill>
                <a:latin typeface="Arial"/>
                <a:ea typeface="Arial"/>
                <a:cs typeface="Arial"/>
                <a:sym typeface="Arial"/>
              </a:defRPr>
            </a:lvl2pPr>
            <a:lvl3pPr indent="-285750" lvl="2" marL="1371600" marR="0" rtl="0" algn="l">
              <a:lnSpc>
                <a:spcPct val="100000"/>
              </a:lnSpc>
              <a:spcBef>
                <a:spcPts val="450"/>
              </a:spcBef>
              <a:spcAft>
                <a:spcPts val="0"/>
              </a:spcAft>
              <a:buClr>
                <a:schemeClr val="accent3"/>
              </a:buClr>
              <a:buSzPts val="900"/>
              <a:buFont typeface="Arial"/>
              <a:buChar char="–"/>
              <a:defRPr b="0" i="0" sz="900" u="none" cap="none" strike="noStrike">
                <a:solidFill>
                  <a:schemeClr val="dk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59" name="Google Shape;459;p109"/>
          <p:cNvSpPr txBox="1"/>
          <p:nvPr>
            <p:ph idx="3" type="subTitle"/>
          </p:nvPr>
        </p:nvSpPr>
        <p:spPr>
          <a:xfrm>
            <a:off x="285750" y="4200526"/>
            <a:ext cx="3600450" cy="428625"/>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accent3"/>
              </a:buClr>
              <a:buSzPts val="1350"/>
              <a:buFont typeface="Arial"/>
              <a:buNone/>
              <a:defRPr b="0" i="0" sz="1350" u="none" cap="none" strike="noStrike">
                <a:solidFill>
                  <a:schemeClr val="accent3"/>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60" name="Google Shape;460;p109"/>
          <p:cNvSpPr/>
          <p:nvPr/>
        </p:nvSpPr>
        <p:spPr>
          <a:xfrm>
            <a:off x="285751" y="2871789"/>
            <a:ext cx="342900" cy="8572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accent6"/>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
  <p:cSld name="Divider purple">
    <p:bg>
      <p:bgPr>
        <a:blipFill>
          <a:blip r:embed="rId2">
            <a:alphaModFix/>
          </a:blip>
          <a:stretch>
            <a:fillRect/>
          </a:stretch>
        </a:blipFill>
      </p:bgPr>
    </p:bg>
    <p:spTree>
      <p:nvGrpSpPr>
        <p:cNvPr id="461" name="Shape 461"/>
        <p:cNvGrpSpPr/>
        <p:nvPr/>
      </p:nvGrpSpPr>
      <p:grpSpPr>
        <a:xfrm>
          <a:off x="0" y="0"/>
          <a:ext cx="0" cy="0"/>
          <a:chOff x="0" y="0"/>
          <a:chExt cx="0" cy="0"/>
        </a:xfrm>
      </p:grpSpPr>
      <p:pic>
        <p:nvPicPr>
          <p:cNvPr id="462" name="Google Shape;462;p110"/>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463" name="Google Shape;463;p110"/>
          <p:cNvSpPr txBox="1"/>
          <p:nvPr>
            <p:ph type="title"/>
          </p:nvPr>
        </p:nvSpPr>
        <p:spPr>
          <a:xfrm>
            <a:off x="285750" y="3257551"/>
            <a:ext cx="6000750"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DEDDFF"/>
              </a:buClr>
              <a:buSzPts val="4050"/>
              <a:buFont typeface="Arial"/>
              <a:buNone/>
              <a:defRPr b="0" i="0" sz="4050" u="none" cap="none" strike="noStrike">
                <a:solidFill>
                  <a:srgbClr val="DEDD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4" name="Google Shape;464;p110"/>
          <p:cNvSpPr/>
          <p:nvPr/>
        </p:nvSpPr>
        <p:spPr>
          <a:xfrm>
            <a:off x="285751" y="300039"/>
            <a:ext cx="342900" cy="85725"/>
          </a:xfrm>
          <a:prstGeom prst="rect">
            <a:avLst/>
          </a:prstGeom>
          <a:solidFill>
            <a:srgbClr val="8E5C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65" name="Google Shape;465;p110"/>
          <p:cNvSpPr txBox="1"/>
          <p:nvPr>
            <p:ph idx="1" type="body"/>
          </p:nvPr>
        </p:nvSpPr>
        <p:spPr>
          <a:xfrm>
            <a:off x="800100" y="262109"/>
            <a:ext cx="5486401"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urple2">
  <p:cSld name="Divider purple2">
    <p:bg>
      <p:bgPr>
        <a:blipFill>
          <a:blip r:embed="rId2">
            <a:alphaModFix/>
          </a:blip>
          <a:stretch>
            <a:fillRect/>
          </a:stretch>
        </a:blipFill>
      </p:bgPr>
    </p:bg>
    <p:spTree>
      <p:nvGrpSpPr>
        <p:cNvPr id="466" name="Shape 466"/>
        <p:cNvGrpSpPr/>
        <p:nvPr/>
      </p:nvGrpSpPr>
      <p:grpSpPr>
        <a:xfrm>
          <a:off x="0" y="0"/>
          <a:ext cx="0" cy="0"/>
          <a:chOff x="0" y="0"/>
          <a:chExt cx="0" cy="0"/>
        </a:xfrm>
      </p:grpSpPr>
      <p:pic>
        <p:nvPicPr>
          <p:cNvPr id="467" name="Google Shape;467;p111"/>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sp>
        <p:nvSpPr>
          <p:cNvPr id="468" name="Google Shape;468;p111"/>
          <p:cNvSpPr txBox="1"/>
          <p:nvPr>
            <p:ph type="title"/>
          </p:nvPr>
        </p:nvSpPr>
        <p:spPr>
          <a:xfrm>
            <a:off x="285750" y="3257551"/>
            <a:ext cx="4286250" cy="1121846"/>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rgbClr val="DEDDFF"/>
              </a:buClr>
              <a:buSzPts val="4050"/>
              <a:buFont typeface="Arial"/>
              <a:buNone/>
              <a:defRPr b="0" i="0" sz="4050" u="none" cap="none" strike="noStrike">
                <a:solidFill>
                  <a:srgbClr val="DEDD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9" name="Google Shape;469;p111"/>
          <p:cNvSpPr/>
          <p:nvPr/>
        </p:nvSpPr>
        <p:spPr>
          <a:xfrm>
            <a:off x="285750" y="300039"/>
            <a:ext cx="303712" cy="85725"/>
          </a:xfrm>
          <a:prstGeom prst="rect">
            <a:avLst/>
          </a:prstGeom>
          <a:solidFill>
            <a:srgbClr val="8E5C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70" name="Google Shape;470;p111"/>
          <p:cNvSpPr txBox="1"/>
          <p:nvPr>
            <p:ph idx="1" type="body"/>
          </p:nvPr>
        </p:nvSpPr>
        <p:spPr>
          <a:xfrm>
            <a:off x="800100" y="262109"/>
            <a:ext cx="3729038" cy="16158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750"/>
              </a:spcBef>
              <a:spcAft>
                <a:spcPts val="0"/>
              </a:spcAft>
              <a:buClr>
                <a:schemeClr val="dk2"/>
              </a:buClr>
              <a:buSzPts val="1050"/>
              <a:buFont typeface="Arial"/>
              <a:buNone/>
              <a:defRPr b="0" i="0" sz="1050" u="none" cap="none" strike="noStrike">
                <a:solidFill>
                  <a:schemeClr val="dk2"/>
                </a:solidFill>
                <a:latin typeface="Arial"/>
                <a:ea typeface="Arial"/>
                <a:cs typeface="Arial"/>
                <a:sym typeface="Arial"/>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purple">
  <p:cSld name="Side bar purple">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112"/>
          <p:cNvSpPr txBox="1"/>
          <p:nvPr>
            <p:ph type="title"/>
          </p:nvPr>
        </p:nvSpPr>
        <p:spPr>
          <a:xfrm>
            <a:off x="288658" y="600076"/>
            <a:ext cx="1711592"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DEDDFF"/>
              </a:buClr>
              <a:buSzPts val="2400"/>
              <a:buFont typeface="Arial"/>
              <a:buNone/>
              <a:defRPr b="0" i="0" sz="2400" u="none" cap="none" strike="noStrike">
                <a:solidFill>
                  <a:srgbClr val="DEDD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3" name="Google Shape;473;p112"/>
          <p:cNvSpPr txBox="1"/>
          <p:nvPr>
            <p:ph idx="1" type="body"/>
          </p:nvPr>
        </p:nvSpPr>
        <p:spPr>
          <a:xfrm>
            <a:off x="2600325" y="300039"/>
            <a:ext cx="6257925" cy="4371975"/>
          </a:xfrm>
          <a:prstGeom prst="rect">
            <a:avLst/>
          </a:prstGeom>
          <a:noFill/>
          <a:ln>
            <a:noFill/>
          </a:ln>
        </p:spPr>
        <p:txBody>
          <a:bodyPr anchorCtr="0" anchor="ctr"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74" name="Google Shape;474;p112"/>
          <p:cNvSpPr/>
          <p:nvPr/>
        </p:nvSpPr>
        <p:spPr>
          <a:xfrm>
            <a:off x="293792" y="300039"/>
            <a:ext cx="342900" cy="85725"/>
          </a:xfrm>
          <a:prstGeom prst="rect">
            <a:avLst/>
          </a:prstGeom>
          <a:solidFill>
            <a:srgbClr val="AA9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75" name="Google Shape;475;p112"/>
          <p:cNvSpPr txBox="1"/>
          <p:nvPr>
            <p:ph idx="2" type="subTitle"/>
          </p:nvPr>
        </p:nvSpPr>
        <p:spPr>
          <a:xfrm>
            <a:off x="289171" y="1885951"/>
            <a:ext cx="1711205"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BEAFFF"/>
              </a:buClr>
              <a:buSzPts val="1200"/>
              <a:buFont typeface="Arial"/>
              <a:buNone/>
              <a:defRPr b="0" i="0" sz="1200" u="none" cap="none" strike="noStrike">
                <a:solidFill>
                  <a:srgbClr val="BEAFFF"/>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d logo slide" showMasterSp="0">
  <p:cSld name="1_End logo slide">
    <p:bg>
      <p:bgPr>
        <a:gradFill>
          <a:gsLst>
            <a:gs pos="0">
              <a:schemeClr val="accent6"/>
            </a:gs>
            <a:gs pos="26000">
              <a:schemeClr val="lt1"/>
            </a:gs>
            <a:gs pos="100000">
              <a:schemeClr val="accent1"/>
            </a:gs>
          </a:gsLst>
          <a:lin ang="2700000" scaled="0"/>
        </a:gradFill>
      </p:bgPr>
    </p:bg>
    <p:spTree>
      <p:nvGrpSpPr>
        <p:cNvPr id="61" name="Shape 61"/>
        <p:cNvGrpSpPr/>
        <p:nvPr/>
      </p:nvGrpSpPr>
      <p:grpSpPr>
        <a:xfrm>
          <a:off x="0" y="0"/>
          <a:ext cx="0" cy="0"/>
          <a:chOff x="0" y="0"/>
          <a:chExt cx="0" cy="0"/>
        </a:xfrm>
      </p:grpSpPr>
      <p:pic>
        <p:nvPicPr>
          <p:cNvPr id="62" name="Google Shape;62;p36"/>
          <p:cNvPicPr preferRelativeResize="0"/>
          <p:nvPr/>
        </p:nvPicPr>
        <p:blipFill rotWithShape="1">
          <a:blip r:embed="rId2">
            <a:alphaModFix/>
          </a:blip>
          <a:srcRect b="0" l="0" r="0" t="0"/>
          <a:stretch/>
        </p:blipFill>
        <p:spPr>
          <a:xfrm>
            <a:off x="2026378" y="2254304"/>
            <a:ext cx="5093208" cy="660231"/>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bar purple w/photo">
  <p:cSld name="Side bar purple w/photo">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113"/>
          <p:cNvSpPr txBox="1"/>
          <p:nvPr>
            <p:ph type="title"/>
          </p:nvPr>
        </p:nvSpPr>
        <p:spPr>
          <a:xfrm>
            <a:off x="288658" y="600076"/>
            <a:ext cx="1711592" cy="997196"/>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rgbClr val="DEDDFF"/>
              </a:buClr>
              <a:buSzPts val="2400"/>
              <a:buFont typeface="Arial"/>
              <a:buNone/>
              <a:defRPr b="0" i="0" sz="2400" u="none" cap="none" strike="noStrike">
                <a:solidFill>
                  <a:srgbClr val="DEDD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8" name="Google Shape;478;p113"/>
          <p:cNvSpPr/>
          <p:nvPr/>
        </p:nvSpPr>
        <p:spPr>
          <a:xfrm>
            <a:off x="293792" y="300039"/>
            <a:ext cx="342900" cy="85725"/>
          </a:xfrm>
          <a:prstGeom prst="rect">
            <a:avLst/>
          </a:prstGeom>
          <a:solidFill>
            <a:srgbClr val="AA96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79" name="Google Shape;479;p113"/>
          <p:cNvSpPr txBox="1"/>
          <p:nvPr>
            <p:ph idx="1" type="subTitle"/>
          </p:nvPr>
        </p:nvSpPr>
        <p:spPr>
          <a:xfrm>
            <a:off x="289171" y="1885951"/>
            <a:ext cx="1711205" cy="2786063"/>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BEAFFF"/>
              </a:buClr>
              <a:buSzPts val="1200"/>
              <a:buFont typeface="Arial"/>
              <a:buNone/>
              <a:defRPr b="0" i="0" sz="1200" u="none" cap="none" strike="noStrike">
                <a:solidFill>
                  <a:srgbClr val="BEAFFF"/>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80" name="Google Shape;480;p113"/>
          <p:cNvSpPr/>
          <p:nvPr>
            <p:ph idx="2" type="pic"/>
          </p:nvPr>
        </p:nvSpPr>
        <p:spPr>
          <a:xfrm>
            <a:off x="2257425" y="0"/>
            <a:ext cx="6886575" cy="51435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purple">
  <p:cSld name="Top bar purple">
    <p:bg>
      <p:bgPr>
        <a:solidFill>
          <a:schemeClr val="dk2"/>
        </a:solidFill>
      </p:bgPr>
    </p:bg>
    <p:spTree>
      <p:nvGrpSpPr>
        <p:cNvPr id="481" name="Shape 481"/>
        <p:cNvGrpSpPr/>
        <p:nvPr/>
      </p:nvGrpSpPr>
      <p:grpSpPr>
        <a:xfrm>
          <a:off x="0" y="0"/>
          <a:ext cx="0" cy="0"/>
          <a:chOff x="0" y="0"/>
          <a:chExt cx="0" cy="0"/>
        </a:xfrm>
      </p:grpSpPr>
      <p:sp>
        <p:nvSpPr>
          <p:cNvPr id="482" name="Google Shape;482;p114"/>
          <p:cNvSpPr/>
          <p:nvPr/>
        </p:nvSpPr>
        <p:spPr>
          <a:xfrm>
            <a:off x="0" y="0"/>
            <a:ext cx="9144000" cy="2571750"/>
          </a:xfrm>
          <a:prstGeom prst="rect">
            <a:avLst/>
          </a:prstGeom>
          <a:solidFill>
            <a:srgbClr val="2A14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25">
              <a:solidFill>
                <a:schemeClr val="lt2"/>
              </a:solidFill>
              <a:latin typeface="Arial"/>
              <a:ea typeface="Arial"/>
              <a:cs typeface="Arial"/>
              <a:sym typeface="Arial"/>
            </a:endParaRPr>
          </a:p>
        </p:txBody>
      </p:sp>
      <p:sp>
        <p:nvSpPr>
          <p:cNvPr id="483" name="Google Shape;483;p114"/>
          <p:cNvSpPr txBox="1"/>
          <p:nvPr>
            <p:ph type="title"/>
          </p:nvPr>
        </p:nvSpPr>
        <p:spPr>
          <a:xfrm>
            <a:off x="285750" y="600076"/>
            <a:ext cx="3000375" cy="664798"/>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4" name="Google Shape;484;p114"/>
          <p:cNvSpPr/>
          <p:nvPr/>
        </p:nvSpPr>
        <p:spPr>
          <a:xfrm>
            <a:off x="285751" y="300039"/>
            <a:ext cx="342900" cy="85725"/>
          </a:xfrm>
          <a:prstGeom prst="rect">
            <a:avLst/>
          </a:prstGeom>
          <a:solidFill>
            <a:srgbClr val="8E5C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
        <p:nvSpPr>
          <p:cNvPr id="485" name="Google Shape;485;p114"/>
          <p:cNvSpPr txBox="1"/>
          <p:nvPr>
            <p:ph idx="1" type="body"/>
          </p:nvPr>
        </p:nvSpPr>
        <p:spPr>
          <a:xfrm>
            <a:off x="3328988" y="1671639"/>
            <a:ext cx="2486025" cy="2486025"/>
          </a:xfrm>
          <a:prstGeom prst="rect">
            <a:avLst/>
          </a:prstGeom>
          <a:solidFill>
            <a:srgbClr val="DEDD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86" name="Google Shape;486;p114"/>
          <p:cNvSpPr txBox="1"/>
          <p:nvPr>
            <p:ph idx="2" type="body"/>
          </p:nvPr>
        </p:nvSpPr>
        <p:spPr>
          <a:xfrm>
            <a:off x="414338" y="1671639"/>
            <a:ext cx="2486025" cy="2486025"/>
          </a:xfrm>
          <a:prstGeom prst="rect">
            <a:avLst/>
          </a:prstGeom>
          <a:solidFill>
            <a:srgbClr val="DEDD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87" name="Google Shape;487;p114"/>
          <p:cNvSpPr txBox="1"/>
          <p:nvPr>
            <p:ph idx="3" type="body"/>
          </p:nvPr>
        </p:nvSpPr>
        <p:spPr>
          <a:xfrm>
            <a:off x="6243638" y="1671639"/>
            <a:ext cx="2486025" cy="2486025"/>
          </a:xfrm>
          <a:prstGeom prst="rect">
            <a:avLst/>
          </a:prstGeom>
          <a:solidFill>
            <a:srgbClr val="DEDDFF"/>
          </a:solidFill>
          <a:ln>
            <a:noFill/>
          </a:ln>
        </p:spPr>
        <p:txBody>
          <a:bodyPr anchorCtr="0" anchor="ctr" bIns="91425" lIns="91425" spcFirstLastPara="1" rIns="91425" wrap="square" tIns="91425">
            <a:noAutofit/>
          </a:bodyPr>
          <a:lstStyle>
            <a:lvl1pPr indent="-228600" lvl="0" marL="457200" marR="0" rtl="0" algn="ctr">
              <a:lnSpc>
                <a:spcPct val="90000"/>
              </a:lnSpc>
              <a:spcBef>
                <a:spcPts val="750"/>
              </a:spcBef>
              <a:spcAft>
                <a:spcPts val="0"/>
              </a:spcAft>
              <a:buClr>
                <a:schemeClr val="lt2"/>
              </a:buClr>
              <a:buSzPts val="1350"/>
              <a:buFont typeface="Arial"/>
              <a:buNone/>
              <a:defRPr b="0" i="0" sz="1350" u="none" cap="none" strike="noStrike">
                <a:solidFill>
                  <a:schemeClr val="lt2"/>
                </a:solidFill>
                <a:latin typeface="Arial"/>
                <a:ea typeface="Arial"/>
                <a:cs typeface="Arial"/>
                <a:sym typeface="Arial"/>
              </a:defRPr>
            </a:lvl1pPr>
            <a:lvl2pPr indent="-304800" lvl="1" marL="914400" marR="0" rtl="0" algn="l">
              <a:lnSpc>
                <a:spcPct val="90000"/>
              </a:lnSpc>
              <a:spcBef>
                <a:spcPts val="375"/>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295275" lvl="2" marL="1371600" marR="0" rtl="0" algn="l">
              <a:lnSpc>
                <a:spcPct val="90000"/>
              </a:lnSpc>
              <a:spcBef>
                <a:spcPts val="375"/>
              </a:spcBef>
              <a:spcAft>
                <a:spcPts val="0"/>
              </a:spcAft>
              <a:buClr>
                <a:schemeClr val="lt2"/>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4pPr>
            <a:lvl5pPr indent="-285750" lvl="4" marL="2286000" marR="0" rtl="0" algn="l">
              <a:lnSpc>
                <a:spcPct val="90000"/>
              </a:lnSpc>
              <a:spcBef>
                <a:spcPts val="375"/>
              </a:spcBef>
              <a:spcAft>
                <a:spcPts val="0"/>
              </a:spcAft>
              <a:buClr>
                <a:schemeClr val="lt2"/>
              </a:buClr>
              <a:buSzPts val="900"/>
              <a:buFont typeface="Arial"/>
              <a:buChar char="•"/>
              <a:defRPr b="0" i="0" sz="9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urple">
  <p:cSld name="Statement purple">
    <p:bg>
      <p:bgPr>
        <a:solidFill>
          <a:srgbClr val="612CB0"/>
        </a:solidFill>
      </p:bgPr>
    </p:bg>
    <p:spTree>
      <p:nvGrpSpPr>
        <p:cNvPr id="488" name="Shape 488"/>
        <p:cNvGrpSpPr/>
        <p:nvPr/>
      </p:nvGrpSpPr>
      <p:grpSpPr>
        <a:xfrm>
          <a:off x="0" y="0"/>
          <a:ext cx="0" cy="0"/>
          <a:chOff x="0" y="0"/>
          <a:chExt cx="0" cy="0"/>
        </a:xfrm>
      </p:grpSpPr>
      <p:sp>
        <p:nvSpPr>
          <p:cNvPr id="489" name="Google Shape;489;p115"/>
          <p:cNvSpPr txBox="1"/>
          <p:nvPr>
            <p:ph type="title"/>
          </p:nvPr>
        </p:nvSpPr>
        <p:spPr>
          <a:xfrm>
            <a:off x="284909" y="2578729"/>
            <a:ext cx="6900863" cy="200756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4050"/>
              <a:buFont typeface="Arial"/>
              <a:buNone/>
              <a:defRPr b="0" i="0" sz="405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490" name="Google Shape;490;p115"/>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491" name="Google Shape;491;p115"/>
          <p:cNvSpPr/>
          <p:nvPr/>
        </p:nvSpPr>
        <p:spPr>
          <a:xfrm>
            <a:off x="284909" y="2185989"/>
            <a:ext cx="342900" cy="85725"/>
          </a:xfrm>
          <a:prstGeom prst="rect">
            <a:avLst/>
          </a:prstGeom>
          <a:solidFill>
            <a:srgbClr val="BEA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bar w/photo half purple">
  <p:cSld name="Top bar w/photo half purple">
    <p:bg>
      <p:bgPr>
        <a:solidFill>
          <a:srgbClr val="2A145A"/>
        </a:solidFill>
      </p:bgPr>
    </p:bg>
    <p:spTree>
      <p:nvGrpSpPr>
        <p:cNvPr id="492" name="Shape 492"/>
        <p:cNvGrpSpPr/>
        <p:nvPr/>
      </p:nvGrpSpPr>
      <p:grpSpPr>
        <a:xfrm>
          <a:off x="0" y="0"/>
          <a:ext cx="0" cy="0"/>
          <a:chOff x="0" y="0"/>
          <a:chExt cx="0" cy="0"/>
        </a:xfrm>
      </p:grpSpPr>
      <p:pic>
        <p:nvPicPr>
          <p:cNvPr id="493" name="Google Shape;493;p116"/>
          <p:cNvPicPr preferRelativeResize="0"/>
          <p:nvPr/>
        </p:nvPicPr>
        <p:blipFill rotWithShape="1">
          <a:blip r:embed="rId2">
            <a:alphaModFix/>
          </a:blip>
          <a:srcRect b="0" l="0" r="0" t="0"/>
          <a:stretch/>
        </p:blipFill>
        <p:spPr>
          <a:xfrm>
            <a:off x="7802312" y="4838808"/>
            <a:ext cx="1078986" cy="140268"/>
          </a:xfrm>
          <a:prstGeom prst="rect">
            <a:avLst/>
          </a:prstGeom>
          <a:noFill/>
          <a:ln>
            <a:noFill/>
          </a:ln>
        </p:spPr>
      </p:pic>
      <p:sp>
        <p:nvSpPr>
          <p:cNvPr id="494" name="Google Shape;494;p116"/>
          <p:cNvSpPr/>
          <p:nvPr/>
        </p:nvSpPr>
        <p:spPr>
          <a:xfrm>
            <a:off x="0" y="0"/>
            <a:ext cx="9144000" cy="2571750"/>
          </a:xfrm>
          <a:prstGeom prst="rect">
            <a:avLst/>
          </a:prstGeom>
          <a:solidFill>
            <a:srgbClr val="612C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lt2"/>
              </a:solidFill>
              <a:latin typeface="Arial"/>
              <a:ea typeface="Arial"/>
              <a:cs typeface="Arial"/>
              <a:sym typeface="Arial"/>
            </a:endParaRPr>
          </a:p>
        </p:txBody>
      </p:sp>
      <p:sp>
        <p:nvSpPr>
          <p:cNvPr id="495" name="Google Shape;495;p116"/>
          <p:cNvSpPr/>
          <p:nvPr>
            <p:ph idx="2" type="pic"/>
          </p:nvPr>
        </p:nvSpPr>
        <p:spPr>
          <a:xfrm>
            <a:off x="0" y="0"/>
            <a:ext cx="9144000" cy="2571750"/>
          </a:xfrm>
          <a:prstGeom prst="rect">
            <a:avLst/>
          </a:prstGeom>
          <a:noFill/>
          <a:ln>
            <a:noFill/>
          </a:ln>
        </p:spPr>
      </p:sp>
      <p:sp>
        <p:nvSpPr>
          <p:cNvPr id="496" name="Google Shape;496;p116"/>
          <p:cNvSpPr/>
          <p:nvPr/>
        </p:nvSpPr>
        <p:spPr>
          <a:xfrm>
            <a:off x="285751" y="2871789"/>
            <a:ext cx="342900" cy="85725"/>
          </a:xfrm>
          <a:prstGeom prst="rect">
            <a:avLst/>
          </a:prstGeom>
          <a:solidFill>
            <a:srgbClr val="BEA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accent6"/>
              </a:solidFill>
              <a:latin typeface="Arial"/>
              <a:ea typeface="Arial"/>
              <a:cs typeface="Arial"/>
              <a:sym typeface="Arial"/>
            </a:endParaRPr>
          </a:p>
        </p:txBody>
      </p:sp>
      <p:sp>
        <p:nvSpPr>
          <p:cNvPr id="497" name="Google Shape;497;p116"/>
          <p:cNvSpPr txBox="1"/>
          <p:nvPr>
            <p:ph type="title"/>
          </p:nvPr>
        </p:nvSpPr>
        <p:spPr>
          <a:xfrm>
            <a:off x="286177" y="3171826"/>
            <a:ext cx="3600450" cy="664797"/>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8" name="Google Shape;498;p116"/>
          <p:cNvSpPr txBox="1"/>
          <p:nvPr>
            <p:ph idx="1" type="body"/>
          </p:nvPr>
        </p:nvSpPr>
        <p:spPr>
          <a:xfrm>
            <a:off x="4572001" y="2871788"/>
            <a:ext cx="4286250" cy="17573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0" i="0" sz="1350" u="none" cap="none" strike="noStrike">
                <a:solidFill>
                  <a:schemeClr val="dk2"/>
                </a:solidFill>
                <a:latin typeface="Arial"/>
                <a:ea typeface="Arial"/>
                <a:cs typeface="Arial"/>
                <a:sym typeface="Arial"/>
              </a:defRPr>
            </a:lvl1pPr>
            <a:lvl2pPr indent="-304800" lvl="1" marL="914400" marR="0" rtl="0" algn="l">
              <a:lnSpc>
                <a:spcPct val="100000"/>
              </a:lnSpc>
              <a:spcBef>
                <a:spcPts val="900"/>
              </a:spcBef>
              <a:spcAft>
                <a:spcPts val="0"/>
              </a:spcAft>
              <a:buClr>
                <a:srgbClr val="8E5CEF"/>
              </a:buClr>
              <a:buSzPts val="1200"/>
              <a:buFont typeface="Arial"/>
              <a:buChar char="•"/>
              <a:defRPr b="0" i="0" sz="1200" u="none" cap="none" strike="noStrike">
                <a:solidFill>
                  <a:schemeClr val="dk2"/>
                </a:solidFill>
                <a:latin typeface="Arial"/>
                <a:ea typeface="Arial"/>
                <a:cs typeface="Arial"/>
                <a:sym typeface="Arial"/>
              </a:defRPr>
            </a:lvl2pPr>
            <a:lvl3pPr indent="-285750" lvl="2" marL="1371600" marR="0" rtl="0" algn="l">
              <a:lnSpc>
                <a:spcPct val="100000"/>
              </a:lnSpc>
              <a:spcBef>
                <a:spcPts val="450"/>
              </a:spcBef>
              <a:spcAft>
                <a:spcPts val="0"/>
              </a:spcAft>
              <a:buClr>
                <a:srgbClr val="8E5CEF"/>
              </a:buClr>
              <a:buSzPts val="900"/>
              <a:buFont typeface="Arial"/>
              <a:buChar char="–"/>
              <a:defRPr b="0" i="0" sz="900" u="none" cap="none" strike="noStrike">
                <a:solidFill>
                  <a:schemeClr val="dk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499" name="Google Shape;499;p116"/>
          <p:cNvSpPr txBox="1"/>
          <p:nvPr>
            <p:ph idx="3" type="subTitle"/>
          </p:nvPr>
        </p:nvSpPr>
        <p:spPr>
          <a:xfrm>
            <a:off x="285750" y="4200526"/>
            <a:ext cx="3600450" cy="471488"/>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rgbClr val="BEAFFF"/>
              </a:buClr>
              <a:buSzPts val="1350"/>
              <a:buFont typeface="Arial"/>
              <a:buNone/>
              <a:defRPr b="0" i="0" sz="1350" u="none" cap="none" strike="noStrike">
                <a:solidFill>
                  <a:srgbClr val="BEAFFF"/>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500" name="Shape 500"/>
        <p:cNvGrpSpPr/>
        <p:nvPr/>
      </p:nvGrpSpPr>
      <p:grpSpPr>
        <a:xfrm>
          <a:off x="0" y="0"/>
          <a:ext cx="0" cy="0"/>
          <a:chOff x="0" y="0"/>
          <a:chExt cx="0" cy="0"/>
        </a:xfrm>
      </p:grpSpPr>
      <p:sp>
        <p:nvSpPr>
          <p:cNvPr id="501" name="Google Shape;501;p117"/>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2" name="Google Shape;502;p117"/>
          <p:cNvSpPr txBox="1"/>
          <p:nvPr>
            <p:ph idx="1" type="subTitle"/>
          </p:nvPr>
        </p:nvSpPr>
        <p:spPr>
          <a:xfrm>
            <a:off x="285751" y="642938"/>
            <a:ext cx="8572500" cy="18466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200"/>
              <a:buFont typeface="Arial"/>
              <a:buNone/>
              <a:defRPr b="0" i="0" sz="12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type="obj">
  <p:cSld name="OBJECT">
    <p:spTree>
      <p:nvGrpSpPr>
        <p:cNvPr id="503" name="Shape 503"/>
        <p:cNvGrpSpPr/>
        <p:nvPr/>
      </p:nvGrpSpPr>
      <p:grpSpPr>
        <a:xfrm>
          <a:off x="0" y="0"/>
          <a:ext cx="0" cy="0"/>
          <a:chOff x="0" y="0"/>
          <a:chExt cx="0" cy="0"/>
        </a:xfrm>
      </p:grpSpPr>
      <p:sp>
        <p:nvSpPr>
          <p:cNvPr id="504" name="Google Shape;504;p118"/>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5" name="Google Shape;505;p118"/>
          <p:cNvSpPr txBox="1"/>
          <p:nvPr>
            <p:ph idx="1" type="body"/>
          </p:nvPr>
        </p:nvSpPr>
        <p:spPr>
          <a:xfrm>
            <a:off x="285751" y="1200150"/>
            <a:ext cx="8572500" cy="34290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mp; content">
  <p:cSld name="Title, subtitle &amp; content">
    <p:spTree>
      <p:nvGrpSpPr>
        <p:cNvPr id="506" name="Shape 506"/>
        <p:cNvGrpSpPr/>
        <p:nvPr/>
      </p:nvGrpSpPr>
      <p:grpSpPr>
        <a:xfrm>
          <a:off x="0" y="0"/>
          <a:ext cx="0" cy="0"/>
          <a:chOff x="0" y="0"/>
          <a:chExt cx="0" cy="0"/>
        </a:xfrm>
      </p:grpSpPr>
      <p:sp>
        <p:nvSpPr>
          <p:cNvPr id="507" name="Google Shape;507;p119"/>
          <p:cNvSpPr txBox="1"/>
          <p:nvPr>
            <p:ph type="title"/>
          </p:nvPr>
        </p:nvSpPr>
        <p:spPr>
          <a:xfrm>
            <a:off x="285752"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8" name="Google Shape;508;p119"/>
          <p:cNvSpPr txBox="1"/>
          <p:nvPr>
            <p:ph idx="1" type="subTitle"/>
          </p:nvPr>
        </p:nvSpPr>
        <p:spPr>
          <a:xfrm>
            <a:off x="289116" y="642938"/>
            <a:ext cx="8569147" cy="18466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200"/>
              <a:buFont typeface="Arial"/>
              <a:buNone/>
              <a:defRPr b="0" i="0" sz="1200" u="none" cap="none" strike="noStrike">
                <a:solidFill>
                  <a:schemeClr val="lt2"/>
                </a:solidFill>
                <a:latin typeface="Arial"/>
                <a:ea typeface="Arial"/>
                <a:cs typeface="Arial"/>
                <a:sym typeface="Arial"/>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Arial"/>
                <a:ea typeface="Arial"/>
                <a:cs typeface="Arial"/>
                <a:sym typeface="Arial"/>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509" name="Google Shape;509;p119"/>
          <p:cNvSpPr txBox="1"/>
          <p:nvPr>
            <p:ph idx="2" type="body"/>
          </p:nvPr>
        </p:nvSpPr>
        <p:spPr>
          <a:xfrm>
            <a:off x="289116" y="1200150"/>
            <a:ext cx="8569147" cy="34290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300"/>
              </a:spcBef>
              <a:spcAft>
                <a:spcPts val="0"/>
              </a:spcAft>
              <a:buClr>
                <a:srgbClr val="4DACFA"/>
              </a:buClr>
              <a:buSzPts val="900"/>
              <a:buFont typeface="Arial"/>
              <a:buChar char="•"/>
              <a:defRPr b="0" i="0" sz="9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510" name="Shape 510"/>
        <p:cNvGrpSpPr/>
        <p:nvPr/>
      </p:nvGrpSpPr>
      <p:grpSpPr>
        <a:xfrm>
          <a:off x="0" y="0"/>
          <a:ext cx="0" cy="0"/>
          <a:chOff x="0" y="0"/>
          <a:chExt cx="0" cy="0"/>
        </a:xfrm>
      </p:grpSpPr>
      <p:sp>
        <p:nvSpPr>
          <p:cNvPr id="511" name="Google Shape;511;p120"/>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2" name="Google Shape;512;p120"/>
          <p:cNvSpPr txBox="1"/>
          <p:nvPr>
            <p:ph idx="1" type="body"/>
          </p:nvPr>
        </p:nvSpPr>
        <p:spPr>
          <a:xfrm>
            <a:off x="285750" y="1200150"/>
            <a:ext cx="4114800" cy="34290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Noto Sans Symbols"/>
              <a:buChar char="▪"/>
              <a:defRPr b="0" i="0" sz="105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13" name="Google Shape;513;p120"/>
          <p:cNvSpPr txBox="1"/>
          <p:nvPr>
            <p:ph idx="2" type="body"/>
          </p:nvPr>
        </p:nvSpPr>
        <p:spPr>
          <a:xfrm>
            <a:off x="4743450" y="1200150"/>
            <a:ext cx="4114800" cy="34290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900"/>
              </a:spcBef>
              <a:spcAft>
                <a:spcPts val="0"/>
              </a:spcAft>
              <a:buClr>
                <a:srgbClr val="808080"/>
              </a:buClr>
              <a:buSzPts val="1800"/>
              <a:buFont typeface="Arial"/>
              <a:buChar char="•"/>
              <a:defRPr b="0" i="0" sz="1800" u="none" cap="none" strike="noStrike">
                <a:solidFill>
                  <a:schemeClr val="lt2"/>
                </a:solidFill>
                <a:latin typeface="Arial"/>
                <a:ea typeface="Arial"/>
                <a:cs typeface="Arial"/>
                <a:sym typeface="Arial"/>
              </a:defRPr>
            </a:lvl1pPr>
            <a:lvl2pPr indent="-314325" lvl="1" marL="914400" marR="0" rtl="0" algn="l">
              <a:lnSpc>
                <a:spcPct val="100000"/>
              </a:lnSpc>
              <a:spcBef>
                <a:spcPts val="45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Noto Sans Symbols"/>
              <a:buChar char="▪"/>
              <a:defRPr b="0" i="0" sz="105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w subtitles">
  <p:cSld name="2 columns w subtitles">
    <p:spTree>
      <p:nvGrpSpPr>
        <p:cNvPr id="514" name="Shape 514"/>
        <p:cNvGrpSpPr/>
        <p:nvPr/>
      </p:nvGrpSpPr>
      <p:grpSpPr>
        <a:xfrm>
          <a:off x="0" y="0"/>
          <a:ext cx="0" cy="0"/>
          <a:chOff x="0" y="0"/>
          <a:chExt cx="0" cy="0"/>
        </a:xfrm>
      </p:grpSpPr>
      <p:sp>
        <p:nvSpPr>
          <p:cNvPr id="515" name="Google Shape;515;p121"/>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6" name="Google Shape;516;p121"/>
          <p:cNvSpPr txBox="1"/>
          <p:nvPr>
            <p:ph idx="1" type="body"/>
          </p:nvPr>
        </p:nvSpPr>
        <p:spPr>
          <a:xfrm>
            <a:off x="285750" y="1030778"/>
            <a:ext cx="4114800" cy="3598372"/>
          </a:xfrm>
          <a:prstGeom prst="rect">
            <a:avLst/>
          </a:prstGeom>
          <a:noFill/>
          <a:ln>
            <a:noFill/>
          </a:ln>
        </p:spPr>
        <p:txBody>
          <a:bodyPr anchorCtr="0" anchor="t" bIns="91425" lIns="0" spcFirstLastPara="1" rIns="0" wrap="square" tIns="0">
            <a:noAutofit/>
          </a:bodyPr>
          <a:lstStyle>
            <a:lvl1pPr indent="-228600" lvl="0" marL="457200" marR="0" rtl="0" algn="l">
              <a:lnSpc>
                <a:spcPct val="100000"/>
              </a:lnSpc>
              <a:spcBef>
                <a:spcPts val="1350"/>
              </a:spcBef>
              <a:spcAft>
                <a:spcPts val="0"/>
              </a:spcAft>
              <a:buClr>
                <a:schemeClr val="lt1"/>
              </a:buClr>
              <a:buSzPts val="1500"/>
              <a:buFont typeface="Arial"/>
              <a:buNone/>
              <a:defRPr b="1" i="0" sz="1500" u="none" cap="none" strike="noStrike">
                <a:solidFill>
                  <a:schemeClr val="lt1"/>
                </a:solidFill>
                <a:latin typeface="Arial"/>
                <a:ea typeface="Arial"/>
                <a:cs typeface="Arial"/>
                <a:sym typeface="Arial"/>
              </a:defRPr>
            </a:lvl1pPr>
            <a:lvl2pPr indent="-314325" lvl="1" marL="914400" marR="0" rtl="0" algn="l">
              <a:lnSpc>
                <a:spcPct val="100000"/>
              </a:lnSpc>
              <a:spcBef>
                <a:spcPts val="90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450"/>
              </a:spcBef>
              <a:spcAft>
                <a:spcPts val="0"/>
              </a:spcAft>
              <a:buClr>
                <a:srgbClr val="808080"/>
              </a:buClr>
              <a:buSzPts val="900"/>
              <a:buFont typeface="Noto Sans Symbols"/>
              <a:buChar char="▪"/>
              <a:defRPr b="0" i="0" sz="900" u="none" cap="none" strike="noStrike">
                <a:solidFill>
                  <a:schemeClr val="lt2"/>
                </a:solidFill>
                <a:latin typeface="Arial"/>
                <a:ea typeface="Arial"/>
                <a:cs typeface="Arial"/>
                <a:sym typeface="Arial"/>
              </a:defRPr>
            </a:lvl4pPr>
            <a:lvl5pPr indent="-317500" lvl="4" marL="22860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17" name="Google Shape;517;p121"/>
          <p:cNvSpPr txBox="1"/>
          <p:nvPr>
            <p:ph idx="2" type="body"/>
          </p:nvPr>
        </p:nvSpPr>
        <p:spPr>
          <a:xfrm>
            <a:off x="4743450" y="1030778"/>
            <a:ext cx="4114800" cy="3598372"/>
          </a:xfrm>
          <a:prstGeom prst="rect">
            <a:avLst/>
          </a:prstGeom>
          <a:noFill/>
          <a:ln>
            <a:noFill/>
          </a:ln>
        </p:spPr>
        <p:txBody>
          <a:bodyPr anchorCtr="0" anchor="t" bIns="91425" lIns="0" spcFirstLastPara="1" rIns="0" wrap="square" tIns="0">
            <a:noAutofit/>
          </a:bodyPr>
          <a:lstStyle>
            <a:lvl1pPr indent="-228600" lvl="0" marL="457200" marR="0" rtl="0" algn="l">
              <a:lnSpc>
                <a:spcPct val="100000"/>
              </a:lnSpc>
              <a:spcBef>
                <a:spcPts val="1350"/>
              </a:spcBef>
              <a:spcAft>
                <a:spcPts val="0"/>
              </a:spcAft>
              <a:buClr>
                <a:schemeClr val="lt1"/>
              </a:buClr>
              <a:buSzPts val="1500"/>
              <a:buFont typeface="Arial"/>
              <a:buNone/>
              <a:defRPr b="1" i="0" sz="1500" u="none" cap="none" strike="noStrike">
                <a:solidFill>
                  <a:schemeClr val="lt1"/>
                </a:solidFill>
                <a:latin typeface="Arial"/>
                <a:ea typeface="Arial"/>
                <a:cs typeface="Arial"/>
                <a:sym typeface="Arial"/>
              </a:defRPr>
            </a:lvl1pPr>
            <a:lvl2pPr indent="-314325" lvl="1" marL="914400" marR="0" rtl="0" algn="l">
              <a:lnSpc>
                <a:spcPct val="100000"/>
              </a:lnSpc>
              <a:spcBef>
                <a:spcPts val="900"/>
              </a:spcBef>
              <a:spcAft>
                <a:spcPts val="0"/>
              </a:spcAft>
              <a:buClr>
                <a:srgbClr val="808080"/>
              </a:buClr>
              <a:buSzPts val="1350"/>
              <a:buFont typeface="Arial"/>
              <a:buChar char="•"/>
              <a:defRPr b="0" i="0" sz="1350" u="none" cap="none" strike="noStrike">
                <a:solidFill>
                  <a:schemeClr val="lt2"/>
                </a:solidFill>
                <a:latin typeface="Arial"/>
                <a:ea typeface="Arial"/>
                <a:cs typeface="Arial"/>
                <a:sym typeface="Arial"/>
              </a:defRPr>
            </a:lvl2pPr>
            <a:lvl3pPr indent="-295275" lvl="2" marL="1371600" marR="0" rtl="0" algn="l">
              <a:lnSpc>
                <a:spcPct val="100000"/>
              </a:lnSpc>
              <a:spcBef>
                <a:spcPts val="450"/>
              </a:spcBef>
              <a:spcAft>
                <a:spcPts val="0"/>
              </a:spcAft>
              <a:buClr>
                <a:srgbClr val="808080"/>
              </a:buClr>
              <a:buSzPts val="1050"/>
              <a:buFont typeface="Arial"/>
              <a:buChar char="–"/>
              <a:defRPr b="0" i="0" sz="1050" u="none" cap="none" strike="noStrike">
                <a:solidFill>
                  <a:schemeClr val="lt2"/>
                </a:solidFill>
                <a:latin typeface="Arial"/>
                <a:ea typeface="Arial"/>
                <a:cs typeface="Arial"/>
                <a:sym typeface="Arial"/>
              </a:defRPr>
            </a:lvl3pPr>
            <a:lvl4pPr indent="-285750" lvl="3" marL="1828800" marR="0" rtl="0" algn="l">
              <a:lnSpc>
                <a:spcPct val="100000"/>
              </a:lnSpc>
              <a:spcBef>
                <a:spcPts val="450"/>
              </a:spcBef>
              <a:spcAft>
                <a:spcPts val="0"/>
              </a:spcAft>
              <a:buClr>
                <a:srgbClr val="808080"/>
              </a:buClr>
              <a:buSzPts val="900"/>
              <a:buFont typeface="Noto Sans Symbols"/>
              <a:buChar char="▪"/>
              <a:defRPr b="0" i="0" sz="900" u="none" cap="none" strike="noStrike">
                <a:solidFill>
                  <a:schemeClr val="lt2"/>
                </a:solidFill>
                <a:latin typeface="Arial"/>
                <a:ea typeface="Arial"/>
                <a:cs typeface="Arial"/>
                <a:sym typeface="Arial"/>
              </a:defRPr>
            </a:lvl4pPr>
            <a:lvl5pPr indent="-317500" lvl="4" marL="2286000" marR="0" rtl="0" algn="l">
              <a:lnSpc>
                <a:spcPct val="100000"/>
              </a:lnSpc>
              <a:spcBef>
                <a:spcPts val="300"/>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2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w subtitles">
  <p:cSld name="3 columns w subtitles">
    <p:spTree>
      <p:nvGrpSpPr>
        <p:cNvPr id="518" name="Shape 518"/>
        <p:cNvGrpSpPr/>
        <p:nvPr/>
      </p:nvGrpSpPr>
      <p:grpSpPr>
        <a:xfrm>
          <a:off x="0" y="0"/>
          <a:ext cx="0" cy="0"/>
          <a:chOff x="0" y="0"/>
          <a:chExt cx="0" cy="0"/>
        </a:xfrm>
      </p:grpSpPr>
      <p:sp>
        <p:nvSpPr>
          <p:cNvPr id="519" name="Google Shape;519;p122"/>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0" name="Google Shape;520;p122"/>
          <p:cNvSpPr txBox="1"/>
          <p:nvPr>
            <p:ph idx="1" type="body"/>
          </p:nvPr>
        </p:nvSpPr>
        <p:spPr>
          <a:xfrm>
            <a:off x="285751" y="1028700"/>
            <a:ext cx="2644745" cy="36004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1" i="0" sz="1350" u="none" cap="none" strike="noStrike">
                <a:solidFill>
                  <a:schemeClr val="lt1"/>
                </a:solidFill>
                <a:latin typeface="Arial"/>
                <a:ea typeface="Arial"/>
                <a:cs typeface="Arial"/>
                <a:sym typeface="Arial"/>
              </a:defRPr>
            </a:lvl1pPr>
            <a:lvl2pPr indent="-304800" lvl="1" marL="914400" marR="0" rtl="0" algn="l">
              <a:lnSpc>
                <a:spcPct val="100000"/>
              </a:lnSpc>
              <a:spcBef>
                <a:spcPts val="900"/>
              </a:spcBef>
              <a:spcAft>
                <a:spcPts val="0"/>
              </a:spcAft>
              <a:buClr>
                <a:srgbClr val="808080"/>
              </a:buClr>
              <a:buSzPts val="1200"/>
              <a:buFont typeface="Arial"/>
              <a:buChar char="•"/>
              <a:defRPr b="0" i="0" sz="1200" u="none" cap="none" strike="noStrike">
                <a:solidFill>
                  <a:schemeClr val="lt2"/>
                </a:solidFill>
                <a:latin typeface="Arial"/>
                <a:ea typeface="Arial"/>
                <a:cs typeface="Arial"/>
                <a:sym typeface="Arial"/>
              </a:defRPr>
            </a:lvl2pPr>
            <a:lvl3pPr indent="-285750" lvl="2" marL="1371600" marR="0" rtl="0" algn="l">
              <a:lnSpc>
                <a:spcPct val="100000"/>
              </a:lnSpc>
              <a:spcBef>
                <a:spcPts val="450"/>
              </a:spcBef>
              <a:spcAft>
                <a:spcPts val="0"/>
              </a:spcAft>
              <a:buClr>
                <a:srgbClr val="808080"/>
              </a:buClr>
              <a:buSzPts val="900"/>
              <a:buFont typeface="Arial"/>
              <a:buChar char="–"/>
              <a:defRPr b="0" i="0" sz="9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21" name="Google Shape;521;p122"/>
          <p:cNvSpPr txBox="1"/>
          <p:nvPr>
            <p:ph idx="2" type="body"/>
          </p:nvPr>
        </p:nvSpPr>
        <p:spPr>
          <a:xfrm>
            <a:off x="3249628" y="1028700"/>
            <a:ext cx="2644745" cy="36004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1" i="0" sz="1350" u="none" cap="none" strike="noStrike">
                <a:solidFill>
                  <a:schemeClr val="lt1"/>
                </a:solidFill>
                <a:latin typeface="Arial"/>
                <a:ea typeface="Arial"/>
                <a:cs typeface="Arial"/>
                <a:sym typeface="Arial"/>
              </a:defRPr>
            </a:lvl1pPr>
            <a:lvl2pPr indent="-304800" lvl="1" marL="914400" marR="0" rtl="0" algn="l">
              <a:lnSpc>
                <a:spcPct val="100000"/>
              </a:lnSpc>
              <a:spcBef>
                <a:spcPts val="900"/>
              </a:spcBef>
              <a:spcAft>
                <a:spcPts val="0"/>
              </a:spcAft>
              <a:buClr>
                <a:srgbClr val="808080"/>
              </a:buClr>
              <a:buSzPts val="1200"/>
              <a:buFont typeface="Arial"/>
              <a:buChar char="•"/>
              <a:defRPr b="0" i="0" sz="1200" u="none" cap="none" strike="noStrike">
                <a:solidFill>
                  <a:schemeClr val="lt2"/>
                </a:solidFill>
                <a:latin typeface="Arial"/>
                <a:ea typeface="Arial"/>
                <a:cs typeface="Arial"/>
                <a:sym typeface="Arial"/>
              </a:defRPr>
            </a:lvl2pPr>
            <a:lvl3pPr indent="-285750" lvl="2" marL="1371600" marR="0" rtl="0" algn="l">
              <a:lnSpc>
                <a:spcPct val="100000"/>
              </a:lnSpc>
              <a:spcBef>
                <a:spcPts val="450"/>
              </a:spcBef>
              <a:spcAft>
                <a:spcPts val="0"/>
              </a:spcAft>
              <a:buClr>
                <a:srgbClr val="808080"/>
              </a:buClr>
              <a:buSzPts val="900"/>
              <a:buFont typeface="Arial"/>
              <a:buChar char="–"/>
              <a:defRPr b="0" i="0" sz="9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22" name="Google Shape;522;p122"/>
          <p:cNvSpPr txBox="1"/>
          <p:nvPr>
            <p:ph idx="3" type="body"/>
          </p:nvPr>
        </p:nvSpPr>
        <p:spPr>
          <a:xfrm>
            <a:off x="6213173" y="1028700"/>
            <a:ext cx="2644745" cy="360045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350"/>
              </a:spcBef>
              <a:spcAft>
                <a:spcPts val="0"/>
              </a:spcAft>
              <a:buClr>
                <a:srgbClr val="808080"/>
              </a:buClr>
              <a:buSzPts val="1350"/>
              <a:buFont typeface="Arial"/>
              <a:buNone/>
              <a:defRPr b="1" i="0" sz="1350" u="none" cap="none" strike="noStrike">
                <a:solidFill>
                  <a:schemeClr val="lt1"/>
                </a:solidFill>
                <a:latin typeface="Arial"/>
                <a:ea typeface="Arial"/>
                <a:cs typeface="Arial"/>
                <a:sym typeface="Arial"/>
              </a:defRPr>
            </a:lvl1pPr>
            <a:lvl2pPr indent="-304800" lvl="1" marL="914400" marR="0" rtl="0" algn="l">
              <a:lnSpc>
                <a:spcPct val="100000"/>
              </a:lnSpc>
              <a:spcBef>
                <a:spcPts val="900"/>
              </a:spcBef>
              <a:spcAft>
                <a:spcPts val="0"/>
              </a:spcAft>
              <a:buClr>
                <a:srgbClr val="808080"/>
              </a:buClr>
              <a:buSzPts val="1200"/>
              <a:buFont typeface="Arial"/>
              <a:buChar char="•"/>
              <a:defRPr b="0" i="0" sz="1200" u="none" cap="none" strike="noStrike">
                <a:solidFill>
                  <a:schemeClr val="lt2"/>
                </a:solidFill>
                <a:latin typeface="Arial"/>
                <a:ea typeface="Arial"/>
                <a:cs typeface="Arial"/>
                <a:sym typeface="Arial"/>
              </a:defRPr>
            </a:lvl2pPr>
            <a:lvl3pPr indent="-285750" lvl="2" marL="1371600" marR="0" rtl="0" algn="l">
              <a:lnSpc>
                <a:spcPct val="100000"/>
              </a:lnSpc>
              <a:spcBef>
                <a:spcPts val="450"/>
              </a:spcBef>
              <a:spcAft>
                <a:spcPts val="0"/>
              </a:spcAft>
              <a:buClr>
                <a:srgbClr val="808080"/>
              </a:buClr>
              <a:buSzPts val="900"/>
              <a:buFont typeface="Arial"/>
              <a:buChar char="–"/>
              <a:defRPr b="0" i="0" sz="900" u="none" cap="none" strike="noStrike">
                <a:solidFill>
                  <a:schemeClr val="lt2"/>
                </a:solidFill>
                <a:latin typeface="Arial"/>
                <a:ea typeface="Arial"/>
                <a:cs typeface="Arial"/>
                <a:sym typeface="Arial"/>
              </a:defRPr>
            </a:lvl3pPr>
            <a:lvl4pPr indent="-317500" lvl="3" marL="18288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90000"/>
              </a:lnSpc>
              <a:spcBef>
                <a:spcPts val="375"/>
              </a:spcBef>
              <a:spcAft>
                <a:spcPts val="0"/>
              </a:spcAft>
              <a:buClr>
                <a:srgbClr val="808080"/>
              </a:buClr>
              <a:buSzPts val="1400"/>
              <a:buFont typeface="Arial"/>
              <a:buChar char="–"/>
              <a:defRPr b="0" i="0" sz="14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296">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26.xml"/><Relationship Id="rId1" Type="http://schemas.openxmlformats.org/officeDocument/2006/relationships/image" Target="../media/image4.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1.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theme" Target="../theme/theme3.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0.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21" Type="http://schemas.openxmlformats.org/officeDocument/2006/relationships/theme" Target="../theme/theme5.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image" Target="../media/image4.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5" Type="http://schemas.openxmlformats.org/officeDocument/2006/relationships/slideLayout" Target="../slideLayouts/slideLayout45.xml"/><Relationship Id="rId19" Type="http://schemas.openxmlformats.org/officeDocument/2006/relationships/slideLayout" Target="../slideLayouts/slideLayout59.xml"/><Relationship Id="rId6" Type="http://schemas.openxmlformats.org/officeDocument/2006/relationships/slideLayout" Target="../slideLayouts/slideLayout46.xml"/><Relationship Id="rId18" Type="http://schemas.openxmlformats.org/officeDocument/2006/relationships/slideLayout" Target="../slideLayouts/slideLayout58.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99.xml"/><Relationship Id="rId20" Type="http://schemas.openxmlformats.org/officeDocument/2006/relationships/slideLayout" Target="../slideLayouts/slideLayout79.xml"/><Relationship Id="rId42" Type="http://schemas.openxmlformats.org/officeDocument/2006/relationships/slideLayout" Target="../slideLayouts/slideLayout101.xml"/><Relationship Id="rId41" Type="http://schemas.openxmlformats.org/officeDocument/2006/relationships/slideLayout" Target="../slideLayouts/slideLayout100.xml"/><Relationship Id="rId22" Type="http://schemas.openxmlformats.org/officeDocument/2006/relationships/slideLayout" Target="../slideLayouts/slideLayout81.xml"/><Relationship Id="rId44" Type="http://schemas.openxmlformats.org/officeDocument/2006/relationships/theme" Target="../theme/theme1.xml"/><Relationship Id="rId21" Type="http://schemas.openxmlformats.org/officeDocument/2006/relationships/slideLayout" Target="../slideLayouts/slideLayout80.xml"/><Relationship Id="rId43" Type="http://schemas.openxmlformats.org/officeDocument/2006/relationships/slideLayout" Target="../slideLayouts/slideLayout102.xml"/><Relationship Id="rId24" Type="http://schemas.openxmlformats.org/officeDocument/2006/relationships/slideLayout" Target="../slideLayouts/slideLayout83.xml"/><Relationship Id="rId23" Type="http://schemas.openxmlformats.org/officeDocument/2006/relationships/slideLayout" Target="../slideLayouts/slideLayout82.xml"/><Relationship Id="rId1" Type="http://schemas.openxmlformats.org/officeDocument/2006/relationships/image" Target="../media/image4.png"/><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26" Type="http://schemas.openxmlformats.org/officeDocument/2006/relationships/slideLayout" Target="../slideLayouts/slideLayout85.xml"/><Relationship Id="rId25" Type="http://schemas.openxmlformats.org/officeDocument/2006/relationships/slideLayout" Target="../slideLayouts/slideLayout84.xml"/><Relationship Id="rId28" Type="http://schemas.openxmlformats.org/officeDocument/2006/relationships/slideLayout" Target="../slideLayouts/slideLayout87.xml"/><Relationship Id="rId27" Type="http://schemas.openxmlformats.org/officeDocument/2006/relationships/slideLayout" Target="../slideLayouts/slideLayout86.xml"/><Relationship Id="rId5" Type="http://schemas.openxmlformats.org/officeDocument/2006/relationships/slideLayout" Target="../slideLayouts/slideLayout64.xml"/><Relationship Id="rId6" Type="http://schemas.openxmlformats.org/officeDocument/2006/relationships/slideLayout" Target="../slideLayouts/slideLayout65.xml"/><Relationship Id="rId29" Type="http://schemas.openxmlformats.org/officeDocument/2006/relationships/slideLayout" Target="../slideLayouts/slideLayout88.xml"/><Relationship Id="rId7" Type="http://schemas.openxmlformats.org/officeDocument/2006/relationships/slideLayout" Target="../slideLayouts/slideLayout66.xml"/><Relationship Id="rId8" Type="http://schemas.openxmlformats.org/officeDocument/2006/relationships/slideLayout" Target="../slideLayouts/slideLayout67.xml"/><Relationship Id="rId31" Type="http://schemas.openxmlformats.org/officeDocument/2006/relationships/slideLayout" Target="../slideLayouts/slideLayout90.xml"/><Relationship Id="rId30" Type="http://schemas.openxmlformats.org/officeDocument/2006/relationships/slideLayout" Target="../slideLayouts/slideLayout89.xml"/><Relationship Id="rId11" Type="http://schemas.openxmlformats.org/officeDocument/2006/relationships/slideLayout" Target="../slideLayouts/slideLayout70.xml"/><Relationship Id="rId33" Type="http://schemas.openxmlformats.org/officeDocument/2006/relationships/slideLayout" Target="../slideLayouts/slideLayout92.xml"/><Relationship Id="rId10" Type="http://schemas.openxmlformats.org/officeDocument/2006/relationships/slideLayout" Target="../slideLayouts/slideLayout69.xml"/><Relationship Id="rId32" Type="http://schemas.openxmlformats.org/officeDocument/2006/relationships/slideLayout" Target="../slideLayouts/slideLayout91.xml"/><Relationship Id="rId13" Type="http://schemas.openxmlformats.org/officeDocument/2006/relationships/slideLayout" Target="../slideLayouts/slideLayout72.xml"/><Relationship Id="rId35" Type="http://schemas.openxmlformats.org/officeDocument/2006/relationships/slideLayout" Target="../slideLayouts/slideLayout94.xml"/><Relationship Id="rId12" Type="http://schemas.openxmlformats.org/officeDocument/2006/relationships/slideLayout" Target="../slideLayouts/slideLayout71.xml"/><Relationship Id="rId34" Type="http://schemas.openxmlformats.org/officeDocument/2006/relationships/slideLayout" Target="../slideLayouts/slideLayout93.xml"/><Relationship Id="rId15" Type="http://schemas.openxmlformats.org/officeDocument/2006/relationships/slideLayout" Target="../slideLayouts/slideLayout74.xml"/><Relationship Id="rId37" Type="http://schemas.openxmlformats.org/officeDocument/2006/relationships/slideLayout" Target="../slideLayouts/slideLayout96.xml"/><Relationship Id="rId14" Type="http://schemas.openxmlformats.org/officeDocument/2006/relationships/slideLayout" Target="../slideLayouts/slideLayout73.xml"/><Relationship Id="rId36" Type="http://schemas.openxmlformats.org/officeDocument/2006/relationships/slideLayout" Target="../slideLayouts/slideLayout95.xml"/><Relationship Id="rId17" Type="http://schemas.openxmlformats.org/officeDocument/2006/relationships/slideLayout" Target="../slideLayouts/slideLayout76.xml"/><Relationship Id="rId39" Type="http://schemas.openxmlformats.org/officeDocument/2006/relationships/slideLayout" Target="../slideLayouts/slideLayout98.xml"/><Relationship Id="rId16" Type="http://schemas.openxmlformats.org/officeDocument/2006/relationships/slideLayout" Target="../slideLayouts/slideLayout75.xml"/><Relationship Id="rId38" Type="http://schemas.openxmlformats.org/officeDocument/2006/relationships/slideLayout" Target="../slideLayouts/slideLayout97.xml"/><Relationship Id="rId19" Type="http://schemas.openxmlformats.org/officeDocument/2006/relationships/slideLayout" Target="../slideLayouts/slideLayout78.xml"/><Relationship Id="rId18"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7" name="Shape 7"/>
        <p:cNvGrpSpPr/>
        <p:nvPr/>
      </p:nvGrpSpPr>
      <p:grpSpPr>
        <a:xfrm>
          <a:off x="0" y="0"/>
          <a:ext cx="0" cy="0"/>
          <a:chOff x="0" y="0"/>
          <a:chExt cx="0" cy="0"/>
        </a:xfrm>
      </p:grpSpPr>
      <p:pic>
        <p:nvPicPr>
          <p:cNvPr id="8" name="Google Shape;8;p19"/>
          <p:cNvPicPr preferRelativeResize="0"/>
          <p:nvPr/>
        </p:nvPicPr>
        <p:blipFill rotWithShape="1">
          <a:blip r:embed="rId1">
            <a:alphaModFix/>
          </a:blip>
          <a:srcRect b="0" l="0" r="0" t="0"/>
          <a:stretch/>
        </p:blipFill>
        <p:spPr>
          <a:xfrm>
            <a:off x="7802309" y="4838808"/>
            <a:ext cx="1078992" cy="140268"/>
          </a:xfrm>
          <a:prstGeom prst="rect">
            <a:avLst/>
          </a:prstGeom>
          <a:noFill/>
          <a:ln>
            <a:noFill/>
          </a:ln>
        </p:spPr>
      </p:pic>
      <p:sp>
        <p:nvSpPr>
          <p:cNvPr descr="                              Dell - Internal Use - Confidential&#10;" id="9" name="Google Shape;9;p19"/>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808080"/>
              </a:buClr>
              <a:buSzPts val="500"/>
              <a:buFont typeface="Arial"/>
              <a:buNone/>
            </a:pPr>
            <a:r>
              <a:rPr b="0" i="0" lang="en-US" sz="500" u="none" cap="none" strike="noStrike">
                <a:solidFill>
                  <a:srgbClr val="808080"/>
                </a:solidFill>
                <a:latin typeface="Arial"/>
                <a:ea typeface="Arial"/>
                <a:cs typeface="Arial"/>
                <a:sym typeface="Arial"/>
              </a:rPr>
              <a:t>© Copyright 2021 Dell Inc.</a:t>
            </a:r>
            <a:endParaRPr/>
          </a:p>
        </p:txBody>
      </p:sp>
      <p:sp>
        <p:nvSpPr>
          <p:cNvPr id="10" name="Google Shape;10;p19"/>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rgbClr val="808080"/>
                </a:solidFill>
                <a:latin typeface="Arial"/>
                <a:ea typeface="Arial"/>
                <a:cs typeface="Arial"/>
                <a:sym typeface="Arial"/>
              </a:rPr>
              <a:t>‹#›</a:t>
            </a:fld>
            <a:endParaRPr b="0" i="0" sz="600" u="none" cap="none" strike="noStrike">
              <a:solidFill>
                <a:srgbClr val="80808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792">
          <p15:clr>
            <a:srgbClr val="F26B43"/>
          </p15:clr>
        </p15:guide>
        <p15:guide id="4" pos="5580">
          <p15:clr>
            <a:srgbClr val="F26B43"/>
          </p15:clr>
        </p15:guide>
        <p15:guide id="5" pos="1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7" name="Shape 97"/>
        <p:cNvGrpSpPr/>
        <p:nvPr/>
      </p:nvGrpSpPr>
      <p:grpSpPr>
        <a:xfrm>
          <a:off x="0" y="0"/>
          <a:ext cx="0" cy="0"/>
          <a:chOff x="0" y="0"/>
          <a:chExt cx="0" cy="0"/>
        </a:xfrm>
      </p:grpSpPr>
      <p:pic>
        <p:nvPicPr>
          <p:cNvPr id="98" name="Google Shape;98;p22"/>
          <p:cNvPicPr preferRelativeResize="0"/>
          <p:nvPr/>
        </p:nvPicPr>
        <p:blipFill rotWithShape="1">
          <a:blip r:embed="rId1">
            <a:alphaModFix/>
          </a:blip>
          <a:srcRect b="0" l="0" r="0" t="0"/>
          <a:stretch/>
        </p:blipFill>
        <p:spPr>
          <a:xfrm>
            <a:off x="7802309" y="4838808"/>
            <a:ext cx="1078992" cy="140268"/>
          </a:xfrm>
          <a:prstGeom prst="rect">
            <a:avLst/>
          </a:prstGeom>
          <a:noFill/>
          <a:ln>
            <a:noFill/>
          </a:ln>
        </p:spPr>
      </p:pic>
      <p:sp>
        <p:nvSpPr>
          <p:cNvPr descr="                              Dell - Internal Use - Confidential&#10;" id="99" name="Google Shape;99;p22"/>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2021 Dell Inc.</a:t>
            </a:r>
            <a:endParaRPr/>
          </a:p>
        </p:txBody>
      </p:sp>
      <p:sp>
        <p:nvSpPr>
          <p:cNvPr id="100" name="Google Shape;100;p22"/>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792">
          <p15:clr>
            <a:srgbClr val="F26B43"/>
          </p15:clr>
        </p15:guide>
        <p15:guide id="4" pos="5580">
          <p15:clr>
            <a:srgbClr val="F26B43"/>
          </p15:clr>
        </p15:guide>
        <p15:guide id="5" pos="1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1">
            <a:alphaModFix/>
          </a:blip>
          <a:srcRect b="0" l="0" r="0" t="0"/>
          <a:stretch/>
        </p:blipFill>
        <p:spPr>
          <a:xfrm>
            <a:off x="7802309" y="4838808"/>
            <a:ext cx="1078992" cy="140268"/>
          </a:xfrm>
          <a:prstGeom prst="rect">
            <a:avLst/>
          </a:prstGeom>
          <a:noFill/>
          <a:ln>
            <a:noFill/>
          </a:ln>
        </p:spPr>
      </p:pic>
      <p:sp>
        <p:nvSpPr>
          <p:cNvPr descr="                              Dell - Internal Use - Confidential&#10;" id="178" name="Google Shape;178;p25"/>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808080"/>
              </a:buClr>
              <a:buSzPts val="500"/>
              <a:buFont typeface="Arial"/>
              <a:buNone/>
            </a:pPr>
            <a:r>
              <a:rPr b="0" i="0" lang="en-US" sz="500" u="none" cap="none" strike="noStrike">
                <a:solidFill>
                  <a:srgbClr val="808080"/>
                </a:solidFill>
                <a:latin typeface="Arial"/>
                <a:ea typeface="Arial"/>
                <a:cs typeface="Arial"/>
                <a:sym typeface="Arial"/>
              </a:rPr>
              <a:t>© Copyright 2021 Dell Inc.</a:t>
            </a:r>
            <a:endParaRPr/>
          </a:p>
        </p:txBody>
      </p:sp>
      <p:sp>
        <p:nvSpPr>
          <p:cNvPr id="179" name="Google Shape;179;p25"/>
          <p:cNvSpPr txBox="1"/>
          <p:nvPr/>
        </p:nvSpPr>
        <p:spPr>
          <a:xfrm>
            <a:off x="3895000" y="5015392"/>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rgbClr val="808080"/>
                </a:solidFill>
                <a:latin typeface="Arial"/>
                <a:ea typeface="Arial"/>
                <a:cs typeface="Arial"/>
                <a:sym typeface="Arial"/>
              </a:rPr>
              <a:t>‹#›</a:t>
            </a:fld>
            <a:endParaRPr b="0" i="0" sz="600" u="none" cap="none" strike="noStrike">
              <a:solidFill>
                <a:srgbClr val="80808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792">
          <p15:clr>
            <a:srgbClr val="F26B43"/>
          </p15:clr>
        </p15:guide>
        <p15:guide id="4" pos="5580">
          <p15:clr>
            <a:srgbClr val="F26B43"/>
          </p15:clr>
        </p15:guide>
        <p15:guide id="5" pos="1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8" name="Shape 248"/>
        <p:cNvGrpSpPr/>
        <p:nvPr/>
      </p:nvGrpSpPr>
      <p:grpSpPr>
        <a:xfrm>
          <a:off x="0" y="0"/>
          <a:ext cx="0" cy="0"/>
          <a:chOff x="0" y="0"/>
          <a:chExt cx="0" cy="0"/>
        </a:xfrm>
      </p:grpSpPr>
      <p:pic>
        <p:nvPicPr>
          <p:cNvPr id="249" name="Google Shape;249;p27"/>
          <p:cNvPicPr preferRelativeResize="0"/>
          <p:nvPr/>
        </p:nvPicPr>
        <p:blipFill rotWithShape="1">
          <a:blip r:embed="rId1">
            <a:alphaModFix/>
          </a:blip>
          <a:srcRect b="0" l="0" r="0" t="0"/>
          <a:stretch/>
        </p:blipFill>
        <p:spPr>
          <a:xfrm>
            <a:off x="7802309" y="4838808"/>
            <a:ext cx="1078992" cy="140268"/>
          </a:xfrm>
          <a:prstGeom prst="rect">
            <a:avLst/>
          </a:prstGeom>
          <a:noFill/>
          <a:ln>
            <a:noFill/>
          </a:ln>
        </p:spPr>
      </p:pic>
      <p:sp>
        <p:nvSpPr>
          <p:cNvPr descr="                              Dell - Internal Use - Confidential&#10;" id="250" name="Google Shape;250;p27"/>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808080"/>
              </a:buClr>
              <a:buSzPts val="500"/>
              <a:buFont typeface="Arial"/>
              <a:buNone/>
            </a:pPr>
            <a:r>
              <a:rPr b="0" i="0" lang="en-US" sz="500" u="none">
                <a:solidFill>
                  <a:srgbClr val="808080"/>
                </a:solidFill>
                <a:latin typeface="Arial"/>
                <a:ea typeface="Arial"/>
                <a:cs typeface="Arial"/>
                <a:sym typeface="Arial"/>
              </a:rPr>
              <a:t>© Copyright 2021 Dell Inc.</a:t>
            </a:r>
            <a:endParaRPr/>
          </a:p>
        </p:txBody>
      </p:sp>
      <p:sp>
        <p:nvSpPr>
          <p:cNvPr id="251" name="Google Shape;251;p27"/>
          <p:cNvSpPr txBox="1"/>
          <p:nvPr/>
        </p:nvSpPr>
        <p:spPr>
          <a:xfrm>
            <a:off x="3857667" y="5023059"/>
            <a:ext cx="76944" cy="6925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b="0" lang="en-US" sz="500">
                <a:solidFill>
                  <a:srgbClr val="808080"/>
                </a:solidFill>
                <a:latin typeface="Arial"/>
                <a:ea typeface="Arial"/>
                <a:cs typeface="Arial"/>
                <a:sym typeface="Arial"/>
              </a:rPr>
              <a:t>‹#›</a:t>
            </a:fld>
            <a:endParaRPr b="0" sz="500">
              <a:solidFill>
                <a:srgbClr val="808080"/>
              </a:solidFill>
              <a:latin typeface="Arial"/>
              <a:ea typeface="Arial"/>
              <a:cs typeface="Arial"/>
              <a:sym typeface="Arial"/>
            </a:endParaRPr>
          </a:p>
        </p:txBody>
      </p:sp>
      <p:sp>
        <p:nvSpPr>
          <p:cNvPr id="252" name="Google Shape;252;p27"/>
          <p:cNvSpPr txBox="1"/>
          <p:nvPr/>
        </p:nvSpPr>
        <p:spPr>
          <a:xfrm>
            <a:off x="3957049" y="5023059"/>
            <a:ext cx="141064"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None/>
            </a:pPr>
            <a:r>
              <a:rPr lang="en-US" sz="500">
                <a:solidFill>
                  <a:srgbClr val="808080"/>
                </a:solidFill>
                <a:latin typeface="Arial"/>
                <a:ea typeface="Arial"/>
                <a:cs typeface="Arial"/>
                <a:sym typeface="Arial"/>
              </a:rPr>
              <a:t>of 12</a:t>
            </a:r>
            <a:endParaRPr/>
          </a:p>
        </p:txBody>
      </p:sp>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8" name="Shape 318"/>
        <p:cNvGrpSpPr/>
        <p:nvPr/>
      </p:nvGrpSpPr>
      <p:grpSpPr>
        <a:xfrm>
          <a:off x="0" y="0"/>
          <a:ext cx="0" cy="0"/>
          <a:chOff x="0" y="0"/>
          <a:chExt cx="0" cy="0"/>
        </a:xfrm>
      </p:grpSpPr>
      <p:pic>
        <p:nvPicPr>
          <p:cNvPr id="319" name="Google Shape;319;p31"/>
          <p:cNvPicPr preferRelativeResize="0"/>
          <p:nvPr/>
        </p:nvPicPr>
        <p:blipFill rotWithShape="1">
          <a:blip r:embed="rId1">
            <a:alphaModFix/>
          </a:blip>
          <a:srcRect b="0" l="0" r="0" t="0"/>
          <a:stretch/>
        </p:blipFill>
        <p:spPr>
          <a:xfrm>
            <a:off x="7802309" y="4838808"/>
            <a:ext cx="1078992" cy="140268"/>
          </a:xfrm>
          <a:prstGeom prst="rect">
            <a:avLst/>
          </a:prstGeom>
          <a:noFill/>
          <a:ln>
            <a:noFill/>
          </a:ln>
        </p:spPr>
      </p:pic>
      <p:sp>
        <p:nvSpPr>
          <p:cNvPr descr="                              Dell - Internal Use - Confidential&#10;" id="320" name="Google Shape;320;p31"/>
          <p:cNvSpPr txBox="1"/>
          <p:nvPr/>
        </p:nvSpPr>
        <p:spPr>
          <a:xfrm>
            <a:off x="4037400" y="5025752"/>
            <a:ext cx="1069203" cy="62325"/>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808080"/>
              </a:buClr>
              <a:buSzPts val="450"/>
              <a:buFont typeface="Arial"/>
              <a:buNone/>
            </a:pPr>
            <a:r>
              <a:rPr b="0" i="0" lang="en-US" sz="450" u="none">
                <a:solidFill>
                  <a:srgbClr val="808080"/>
                </a:solidFill>
                <a:latin typeface="Arial"/>
                <a:ea typeface="Arial"/>
                <a:cs typeface="Arial"/>
                <a:sym typeface="Arial"/>
              </a:rPr>
              <a:t>Copyright © Dell Inc. All Rights Reserved.</a:t>
            </a:r>
            <a:endParaRPr/>
          </a:p>
        </p:txBody>
      </p:sp>
      <p:sp>
        <p:nvSpPr>
          <p:cNvPr id="321" name="Google Shape;321;p31"/>
          <p:cNvSpPr txBox="1"/>
          <p:nvPr/>
        </p:nvSpPr>
        <p:spPr>
          <a:xfrm>
            <a:off x="3840588" y="5026522"/>
            <a:ext cx="70533" cy="62325"/>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b="0" lang="en-US" sz="450">
                <a:solidFill>
                  <a:srgbClr val="808080"/>
                </a:solidFill>
                <a:latin typeface="Arial"/>
                <a:ea typeface="Arial"/>
                <a:cs typeface="Arial"/>
                <a:sym typeface="Arial"/>
              </a:rPr>
              <a:t>‹#›</a:t>
            </a:fld>
            <a:endParaRPr b="0" sz="450">
              <a:solidFill>
                <a:srgbClr val="808080"/>
              </a:solidFill>
              <a:latin typeface="Arial"/>
              <a:ea typeface="Arial"/>
              <a:cs typeface="Arial"/>
              <a:sym typeface="Arial"/>
            </a:endParaRPr>
          </a:p>
        </p:txBody>
      </p:sp>
      <p:sp>
        <p:nvSpPr>
          <p:cNvPr descr="{&quot;HashCode&quot;:-1912962988,&quot;Placement&quot;:&quot;Footer&quot;}" id="322" name="Google Shape;322;p31"/>
          <p:cNvSpPr txBox="1"/>
          <p:nvPr/>
        </p:nvSpPr>
        <p:spPr>
          <a:xfrm>
            <a:off x="1" y="4984104"/>
            <a:ext cx="1185008" cy="107722"/>
          </a:xfrm>
          <a:prstGeom prst="rect">
            <a:avLst/>
          </a:prstGeom>
          <a:noFill/>
          <a:ln>
            <a:noFill/>
          </a:ln>
        </p:spPr>
        <p:txBody>
          <a:bodyPr anchorCtr="1" anchor="ctr" bIns="0" lIns="0" spcFirstLastPara="1" rIns="0" wrap="square" tIns="0">
            <a:spAutoFit/>
          </a:bodyPr>
          <a:lstStyle/>
          <a:p>
            <a:pPr indent="0" lvl="0" marL="0" marR="0" rtl="0" algn="l">
              <a:spcBef>
                <a:spcPts val="0"/>
              </a:spcBef>
              <a:spcAft>
                <a:spcPts val="0"/>
              </a:spcAft>
              <a:buNone/>
            </a:pPr>
            <a:r>
              <a:rPr lang="en-US" sz="700">
                <a:solidFill>
                  <a:srgbClr val="7F7F7F"/>
                </a:solidFill>
                <a:latin typeface="Calibri"/>
                <a:ea typeface="Calibri"/>
                <a:cs typeface="Calibri"/>
                <a:sym typeface="Calibri"/>
              </a:rPr>
              <a:t>Internal Use - Confidential</a:t>
            </a:r>
            <a:endParaRPr/>
          </a:p>
        </p:txBody>
      </p:sp>
      <p:sp>
        <p:nvSpPr>
          <p:cNvPr id="323" name="Google Shape;323;p31"/>
          <p:cNvSpPr txBox="1"/>
          <p:nvPr/>
        </p:nvSpPr>
        <p:spPr>
          <a:xfrm>
            <a:off x="47626" y="47625"/>
            <a:ext cx="1745456" cy="11541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50">
                <a:solidFill>
                  <a:srgbClr val="737373"/>
                </a:solidFill>
                <a:latin typeface="Calibri"/>
                <a:ea typeface="Calibri"/>
                <a:cs typeface="Calibri"/>
                <a:sym typeface="Calibri"/>
              </a:rPr>
              <a:t>Dell Customer Communication - Confidential</a:t>
            </a:r>
            <a:endParaRPr/>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5.png"/><Relationship Id="rId8"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5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7.png"/><Relationship Id="rId6" Type="http://schemas.openxmlformats.org/officeDocument/2006/relationships/image" Target="../media/image64.png"/><Relationship Id="rId7" Type="http://schemas.openxmlformats.org/officeDocument/2006/relationships/image" Target="../media/image62.jp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56.png"/><Relationship Id="rId9"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52.png"/><Relationship Id="rId7" Type="http://schemas.openxmlformats.org/officeDocument/2006/relationships/image" Target="../media/image45.png"/><Relationship Id="rId8" Type="http://schemas.openxmlformats.org/officeDocument/2006/relationships/image" Target="../media/image50.png"/><Relationship Id="rId11" Type="http://schemas.openxmlformats.org/officeDocument/2006/relationships/image" Target="../media/image48.png"/><Relationship Id="rId10"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
          <p:cNvSpPr txBox="1"/>
          <p:nvPr>
            <p:ph type="ctrTitle"/>
          </p:nvPr>
        </p:nvSpPr>
        <p:spPr>
          <a:xfrm>
            <a:off x="285750" y="318587"/>
            <a:ext cx="7486650" cy="1994392"/>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4800"/>
              <a:buFont typeface="Arial"/>
              <a:buNone/>
            </a:pPr>
            <a:r>
              <a:rPr lang="en-US" sz="4800"/>
              <a:t>Introducing </a:t>
            </a:r>
            <a:br>
              <a:rPr lang="en-US" sz="4800"/>
            </a:br>
            <a:r>
              <a:rPr lang="en-US" sz="4800"/>
              <a:t>Dell Technologies PowerStore</a:t>
            </a:r>
            <a:endParaRPr/>
          </a:p>
        </p:txBody>
      </p:sp>
      <p:sp>
        <p:nvSpPr>
          <p:cNvPr id="538" name="Google Shape;538;p1"/>
          <p:cNvSpPr txBox="1"/>
          <p:nvPr>
            <p:ph idx="1" type="subTitle"/>
          </p:nvPr>
        </p:nvSpPr>
        <p:spPr>
          <a:xfrm>
            <a:off x="285750" y="2454235"/>
            <a:ext cx="8572500" cy="1241822"/>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800"/>
              <a:buNone/>
            </a:pPr>
            <a:r>
              <a:rPr lang="en-US" sz="1800"/>
              <a:t>Designed for the Data Era</a:t>
            </a:r>
            <a:endParaRPr/>
          </a:p>
          <a:p>
            <a:pPr indent="0" lvl="0" marL="0" rtl="0" algn="l">
              <a:lnSpc>
                <a:spcPct val="100000"/>
              </a:lnSpc>
              <a:spcBef>
                <a:spcPts val="0"/>
              </a:spcBef>
              <a:spcAft>
                <a:spcPts val="0"/>
              </a:spcAft>
              <a:buClr>
                <a:schemeClr val="dk2"/>
              </a:buClr>
              <a:buSzPts val="2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grpSp>
        <p:nvGrpSpPr>
          <p:cNvPr id="1454" name="Google Shape;1454;p10"/>
          <p:cNvGrpSpPr/>
          <p:nvPr/>
        </p:nvGrpSpPr>
        <p:grpSpPr>
          <a:xfrm>
            <a:off x="-8896" y="1276570"/>
            <a:ext cx="9152897" cy="3866931"/>
            <a:chOff x="0" y="1655838"/>
            <a:chExt cx="9144000" cy="3487662"/>
          </a:xfrm>
        </p:grpSpPr>
        <p:pic>
          <p:nvPicPr>
            <p:cNvPr descr="A picture containing animal, blue, sitting, table&#10;&#10;Description automatically generated" id="1455" name="Google Shape;1455;p10"/>
            <p:cNvPicPr preferRelativeResize="0"/>
            <p:nvPr/>
          </p:nvPicPr>
          <p:blipFill rotWithShape="1">
            <a:blip r:embed="rId3">
              <a:alphaModFix/>
            </a:blip>
            <a:srcRect b="0" l="0" r="0" t="32193"/>
            <a:stretch/>
          </p:blipFill>
          <p:spPr>
            <a:xfrm>
              <a:off x="0" y="1655838"/>
              <a:ext cx="9144000" cy="3487661"/>
            </a:xfrm>
            <a:prstGeom prst="rect">
              <a:avLst/>
            </a:prstGeom>
            <a:noFill/>
            <a:ln>
              <a:noFill/>
            </a:ln>
          </p:spPr>
        </p:pic>
        <p:sp>
          <p:nvSpPr>
            <p:cNvPr id="1456" name="Google Shape;1456;p10"/>
            <p:cNvSpPr/>
            <p:nvPr/>
          </p:nvSpPr>
          <p:spPr>
            <a:xfrm flipH="1">
              <a:off x="0" y="1655838"/>
              <a:ext cx="9144000" cy="3487662"/>
            </a:xfrm>
            <a:prstGeom prst="rect">
              <a:avLst/>
            </a:prstGeom>
            <a:gradFill>
              <a:gsLst>
                <a:gs pos="0">
                  <a:srgbClr val="0076CE">
                    <a:alpha val="37647"/>
                  </a:srgbClr>
                </a:gs>
                <a:gs pos="5000">
                  <a:srgbClr val="0076CE">
                    <a:alpha val="37647"/>
                  </a:srgbClr>
                </a:gs>
                <a:gs pos="73000">
                  <a:srgbClr val="6E2585">
                    <a:alpha val="28627"/>
                  </a:srgbClr>
                </a:gs>
                <a:gs pos="100000">
                  <a:srgbClr val="6E2585">
                    <a:alpha val="28627"/>
                  </a:srgbClr>
                </a:gs>
              </a:gsLst>
              <a:lin ang="135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457" name="Google Shape;1457;p10"/>
            <p:cNvSpPr/>
            <p:nvPr/>
          </p:nvSpPr>
          <p:spPr>
            <a:xfrm flipH="1">
              <a:off x="0" y="1655838"/>
              <a:ext cx="9144000" cy="3487661"/>
            </a:xfrm>
            <a:prstGeom prst="rect">
              <a:avLst/>
            </a:prstGeom>
            <a:gradFill>
              <a:gsLst>
                <a:gs pos="0">
                  <a:srgbClr val="0076CE">
                    <a:alpha val="57647"/>
                  </a:srgbClr>
                </a:gs>
                <a:gs pos="5000">
                  <a:srgbClr val="0076CE">
                    <a:alpha val="57647"/>
                  </a:srgbClr>
                </a:gs>
                <a:gs pos="73000">
                  <a:srgbClr val="6E2585">
                    <a:alpha val="28627"/>
                  </a:srgbClr>
                </a:gs>
                <a:gs pos="100000">
                  <a:srgbClr val="6E2585">
                    <a:alpha val="28627"/>
                  </a:srgbClr>
                </a:gs>
              </a:gsLst>
              <a:lin ang="135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grpSp>
      <p:sp>
        <p:nvSpPr>
          <p:cNvPr id="1458" name="Google Shape;1458;p10"/>
          <p:cNvSpPr txBox="1"/>
          <p:nvPr>
            <p:ph type="title"/>
          </p:nvPr>
        </p:nvSpPr>
        <p:spPr>
          <a:xfrm>
            <a:off x="285750" y="228600"/>
            <a:ext cx="8572500" cy="37394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accent1"/>
              </a:buClr>
              <a:buSzPts val="2700"/>
              <a:buFont typeface="Arial"/>
              <a:buNone/>
            </a:pPr>
            <a:r>
              <a:rPr b="0" i="0" lang="en-US" sz="2700" u="none" cap="none" strike="noStrike">
                <a:solidFill>
                  <a:schemeClr val="accent1"/>
                </a:solidFill>
                <a:latin typeface="Arial"/>
                <a:ea typeface="Arial"/>
                <a:cs typeface="Arial"/>
                <a:sym typeface="Arial"/>
              </a:rPr>
              <a:t>PowerStore Manager</a:t>
            </a:r>
            <a:endParaRPr b="0" i="0" sz="2700" u="none" cap="none" strike="noStrike">
              <a:solidFill>
                <a:schemeClr val="accent1"/>
              </a:solidFill>
              <a:latin typeface="Arial"/>
              <a:ea typeface="Arial"/>
              <a:cs typeface="Arial"/>
              <a:sym typeface="Arial"/>
            </a:endParaRPr>
          </a:p>
        </p:txBody>
      </p:sp>
      <p:sp>
        <p:nvSpPr>
          <p:cNvPr descr="                              Dell - Internal Use - Confidential&#10;" id="1459" name="Google Shape;1459;p10"/>
          <p:cNvSpPr txBox="1"/>
          <p:nvPr/>
        </p:nvSpPr>
        <p:spPr>
          <a:xfrm>
            <a:off x="6650456" y="4924108"/>
            <a:ext cx="874409"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None/>
            </a:pPr>
            <a:r>
              <a:rPr lang="en-US" sz="500">
                <a:solidFill>
                  <a:srgbClr val="FFFFFF"/>
                </a:solidFill>
                <a:latin typeface="Arial"/>
                <a:ea typeface="Arial"/>
                <a:cs typeface="Arial"/>
                <a:sym typeface="Arial"/>
              </a:rPr>
              <a:t>© Copyright 2020 Dell Inc.</a:t>
            </a:r>
            <a:endParaRPr/>
          </a:p>
        </p:txBody>
      </p:sp>
      <p:sp>
        <p:nvSpPr>
          <p:cNvPr id="1460" name="Google Shape;1460;p10"/>
          <p:cNvSpPr txBox="1"/>
          <p:nvPr/>
        </p:nvSpPr>
        <p:spPr>
          <a:xfrm>
            <a:off x="6475968" y="4931071"/>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None/>
            </a:pPr>
            <a:fld id="{00000000-1234-1234-1234-123412341234}" type="slidenum">
              <a:rPr lang="en-US" sz="600">
                <a:solidFill>
                  <a:srgbClr val="FFFFFF"/>
                </a:solidFill>
                <a:latin typeface="Arial"/>
                <a:ea typeface="Arial"/>
                <a:cs typeface="Arial"/>
                <a:sym typeface="Arial"/>
              </a:rPr>
              <a:t>‹#›</a:t>
            </a:fld>
            <a:endParaRPr sz="600">
              <a:solidFill>
                <a:srgbClr val="FFFFFF"/>
              </a:solidFill>
              <a:latin typeface="Arial"/>
              <a:ea typeface="Arial"/>
              <a:cs typeface="Arial"/>
              <a:sym typeface="Arial"/>
            </a:endParaRPr>
          </a:p>
        </p:txBody>
      </p:sp>
      <p:sp>
        <p:nvSpPr>
          <p:cNvPr descr="{&quot;HashCode&quot;:-1913046509,&quot;Placement&quot;:&quot;Footer&quot;}" id="1461" name="Google Shape;1461;p10"/>
          <p:cNvSpPr txBox="1"/>
          <p:nvPr/>
        </p:nvSpPr>
        <p:spPr>
          <a:xfrm>
            <a:off x="0" y="4948385"/>
            <a:ext cx="1028784" cy="92333"/>
          </a:xfrm>
          <a:prstGeom prst="rect">
            <a:avLst/>
          </a:prstGeom>
          <a:noFill/>
          <a:ln>
            <a:noFill/>
          </a:ln>
        </p:spPr>
        <p:txBody>
          <a:bodyPr anchorCtr="1" anchor="ctr" bIns="0" lIns="0" spcFirstLastPara="1" rIns="0" wrap="square" tIns="0">
            <a:spAutoFit/>
          </a:bodyPr>
          <a:lstStyle/>
          <a:p>
            <a:pPr indent="0" lvl="0" marL="0" marR="0" rtl="0" algn="l">
              <a:spcBef>
                <a:spcPts val="0"/>
              </a:spcBef>
              <a:spcAft>
                <a:spcPts val="0"/>
              </a:spcAft>
              <a:buNone/>
            </a:pPr>
            <a:r>
              <a:rPr lang="en-US" sz="600">
                <a:solidFill>
                  <a:srgbClr val="FFFFFF"/>
                </a:solidFill>
                <a:latin typeface="Calibri"/>
                <a:ea typeface="Calibri"/>
                <a:cs typeface="Calibri"/>
                <a:sym typeface="Calibri"/>
              </a:rPr>
              <a:t>Internal Use - Confidential</a:t>
            </a:r>
            <a:endParaRPr/>
          </a:p>
        </p:txBody>
      </p:sp>
      <p:pic>
        <p:nvPicPr>
          <p:cNvPr id="1462" name="Google Shape;1462;p10"/>
          <p:cNvPicPr preferRelativeResize="0"/>
          <p:nvPr/>
        </p:nvPicPr>
        <p:blipFill rotWithShape="1">
          <a:blip r:embed="rId4">
            <a:alphaModFix/>
          </a:blip>
          <a:srcRect b="0" l="0" r="0" t="0"/>
          <a:stretch/>
        </p:blipFill>
        <p:spPr>
          <a:xfrm>
            <a:off x="7802312" y="4838808"/>
            <a:ext cx="1078986" cy="140268"/>
          </a:xfrm>
          <a:prstGeom prst="rect">
            <a:avLst/>
          </a:prstGeom>
          <a:noFill/>
          <a:ln>
            <a:noFill/>
          </a:ln>
        </p:spPr>
      </p:pic>
      <p:sp>
        <p:nvSpPr>
          <p:cNvPr id="1463" name="Google Shape;1463;p10"/>
          <p:cNvSpPr/>
          <p:nvPr/>
        </p:nvSpPr>
        <p:spPr>
          <a:xfrm>
            <a:off x="-7814" y="1155211"/>
            <a:ext cx="9151815" cy="121358"/>
          </a:xfrm>
          <a:prstGeom prst="rect">
            <a:avLst/>
          </a:prstGeom>
          <a:gradFill>
            <a:gsLst>
              <a:gs pos="0">
                <a:schemeClr val="lt1"/>
              </a:gs>
              <a:gs pos="100000">
                <a:srgbClr val="6E258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pic>
        <p:nvPicPr>
          <p:cNvPr id="1464" name="Google Shape;1464;p10"/>
          <p:cNvPicPr preferRelativeResize="0"/>
          <p:nvPr/>
        </p:nvPicPr>
        <p:blipFill rotWithShape="1">
          <a:blip r:embed="rId5">
            <a:alphaModFix/>
          </a:blip>
          <a:srcRect b="0" l="0" r="0" t="0"/>
          <a:stretch/>
        </p:blipFill>
        <p:spPr>
          <a:xfrm>
            <a:off x="5096061" y="1902838"/>
            <a:ext cx="3762191" cy="2520871"/>
          </a:xfrm>
          <a:prstGeom prst="rect">
            <a:avLst/>
          </a:prstGeom>
          <a:noFill/>
          <a:ln cap="flat" cmpd="sng" w="9525">
            <a:solidFill>
              <a:srgbClr val="7F7F7F"/>
            </a:solidFill>
            <a:prstDash val="solid"/>
            <a:round/>
            <a:headEnd len="sm" w="sm" type="none"/>
            <a:tailEnd len="sm" w="sm" type="none"/>
          </a:ln>
          <a:effectLst>
            <a:outerShdw blurRad="50800" rotWithShape="0" algn="tl" dir="2700000" dist="38100">
              <a:srgbClr val="000000">
                <a:alpha val="40000"/>
              </a:srgbClr>
            </a:outerShdw>
          </a:effectLst>
        </p:spPr>
      </p:pic>
      <p:sp>
        <p:nvSpPr>
          <p:cNvPr id="1465" name="Google Shape;1465;p10"/>
          <p:cNvSpPr/>
          <p:nvPr/>
        </p:nvSpPr>
        <p:spPr>
          <a:xfrm>
            <a:off x="227271" y="650103"/>
            <a:ext cx="87847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589A"/>
                </a:solidFill>
                <a:latin typeface="Arial"/>
                <a:ea typeface="Arial"/>
                <a:cs typeface="Arial"/>
                <a:sym typeface="Arial"/>
              </a:rPr>
              <a:t>Simple, modern, intuitive management and monitoring interface</a:t>
            </a:r>
            <a:endParaRPr/>
          </a:p>
        </p:txBody>
      </p:sp>
      <p:grpSp>
        <p:nvGrpSpPr>
          <p:cNvPr id="1466" name="Google Shape;1466;p10"/>
          <p:cNvGrpSpPr/>
          <p:nvPr/>
        </p:nvGrpSpPr>
        <p:grpSpPr>
          <a:xfrm>
            <a:off x="32351" y="1777517"/>
            <a:ext cx="4579374" cy="904564"/>
            <a:chOff x="4535442" y="1143426"/>
            <a:chExt cx="4579374" cy="904564"/>
          </a:xfrm>
        </p:grpSpPr>
        <p:sp>
          <p:nvSpPr>
            <p:cNvPr id="1467" name="Google Shape;1467;p10"/>
            <p:cNvSpPr/>
            <p:nvPr/>
          </p:nvSpPr>
          <p:spPr>
            <a:xfrm>
              <a:off x="4535442" y="1166559"/>
              <a:ext cx="4579374" cy="881431"/>
            </a:xfrm>
            <a:prstGeom prst="rect">
              <a:avLst/>
            </a:prstGeom>
            <a:gradFill>
              <a:gsLst>
                <a:gs pos="0">
                  <a:srgbClr val="00589A">
                    <a:alpha val="50980"/>
                  </a:srgbClr>
                </a:gs>
                <a:gs pos="7000">
                  <a:srgbClr val="00589A">
                    <a:alpha val="50980"/>
                  </a:srgbClr>
                </a:gs>
                <a:gs pos="100000">
                  <a:srgbClr val="00447C">
                    <a:alpha val="26666"/>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1468" name="Google Shape;1468;p10"/>
            <p:cNvGrpSpPr/>
            <p:nvPr/>
          </p:nvGrpSpPr>
          <p:grpSpPr>
            <a:xfrm>
              <a:off x="5011991" y="1143426"/>
              <a:ext cx="3793678" cy="892552"/>
              <a:chOff x="4674190" y="1096863"/>
              <a:chExt cx="3991656" cy="939132"/>
            </a:xfrm>
          </p:grpSpPr>
          <p:sp>
            <p:nvSpPr>
              <p:cNvPr id="1469" name="Google Shape;1469;p10"/>
              <p:cNvSpPr/>
              <p:nvPr/>
            </p:nvSpPr>
            <p:spPr>
              <a:xfrm>
                <a:off x="5548451" y="1096863"/>
                <a:ext cx="3117395" cy="939132"/>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accent3"/>
                    </a:solidFill>
                    <a:latin typeface="Arial"/>
                    <a:ea typeface="Arial"/>
                    <a:cs typeface="Arial"/>
                    <a:sym typeface="Arial"/>
                  </a:rPr>
                  <a:t>Management Interface</a:t>
                </a:r>
                <a:br>
                  <a:rPr lang="en-US" sz="1500">
                    <a:solidFill>
                      <a:srgbClr val="3DC6EF"/>
                    </a:solidFill>
                    <a:latin typeface="Arial"/>
                    <a:ea typeface="Arial"/>
                    <a:cs typeface="Arial"/>
                    <a:sym typeface="Arial"/>
                  </a:rPr>
                </a:br>
                <a:r>
                  <a:rPr b="1" lang="en-US" sz="1200">
                    <a:solidFill>
                      <a:srgbClr val="81D0EF"/>
                    </a:solidFill>
                    <a:latin typeface="Arial"/>
                    <a:ea typeface="Arial"/>
                    <a:cs typeface="Arial"/>
                    <a:sym typeface="Arial"/>
                  </a:rPr>
                  <a:t>HTML5</a:t>
                </a:r>
                <a:r>
                  <a:rPr lang="en-US" sz="1200">
                    <a:solidFill>
                      <a:schemeClr val="dk2"/>
                    </a:solidFill>
                    <a:latin typeface="Arial"/>
                    <a:ea typeface="Arial"/>
                    <a:cs typeface="Arial"/>
                    <a:sym typeface="Arial"/>
                  </a:rPr>
                  <a:t>-based </a:t>
                </a:r>
                <a:r>
                  <a:rPr b="1" lang="en-US" sz="1200">
                    <a:solidFill>
                      <a:srgbClr val="81D0EF"/>
                    </a:solidFill>
                    <a:latin typeface="Arial"/>
                    <a:ea typeface="Arial"/>
                    <a:cs typeface="Arial"/>
                    <a:sym typeface="Arial"/>
                  </a:rPr>
                  <a:t>GUI</a:t>
                </a:r>
                <a:r>
                  <a:rPr lang="en-US" sz="1200">
                    <a:solidFill>
                      <a:schemeClr val="dk2"/>
                    </a:solidFill>
                    <a:latin typeface="Arial"/>
                    <a:ea typeface="Arial"/>
                    <a:cs typeface="Arial"/>
                    <a:sym typeface="Arial"/>
                  </a:rPr>
                  <a:t> for managing </a:t>
                </a:r>
                <a:r>
                  <a:rPr b="1" lang="en-US" sz="1200">
                    <a:solidFill>
                      <a:srgbClr val="81D0EF"/>
                    </a:solidFill>
                    <a:latin typeface="Arial"/>
                    <a:ea typeface="Arial"/>
                    <a:cs typeface="Arial"/>
                    <a:sym typeface="Arial"/>
                  </a:rPr>
                  <a:t>PowerStore clusters. No Java required</a:t>
                </a:r>
                <a:endParaRPr/>
              </a:p>
            </p:txBody>
          </p:sp>
          <p:grpSp>
            <p:nvGrpSpPr>
              <p:cNvPr id="1470" name="Google Shape;1470;p10"/>
              <p:cNvGrpSpPr/>
              <p:nvPr/>
            </p:nvGrpSpPr>
            <p:grpSpPr>
              <a:xfrm>
                <a:off x="4674190" y="1241616"/>
                <a:ext cx="646035" cy="621792"/>
                <a:chOff x="3463563" y="90207"/>
                <a:chExt cx="549760" cy="548640"/>
              </a:xfrm>
            </p:grpSpPr>
            <p:sp>
              <p:nvSpPr>
                <p:cNvPr id="1471" name="Google Shape;1471;p10"/>
                <p:cNvSpPr/>
                <p:nvPr/>
              </p:nvSpPr>
              <p:spPr>
                <a:xfrm>
                  <a:off x="3463563" y="90207"/>
                  <a:ext cx="549760" cy="548640"/>
                </a:xfrm>
                <a:custGeom>
                  <a:rect b="b" l="l" r="r" t="t"/>
                  <a:pathLst>
                    <a:path extrusionOk="0" h="516" w="517">
                      <a:moveTo>
                        <a:pt x="517" y="494"/>
                      </a:moveTo>
                      <a:cubicBezTo>
                        <a:pt x="346" y="322"/>
                        <a:pt x="346" y="322"/>
                        <a:pt x="346" y="322"/>
                      </a:cubicBezTo>
                      <a:cubicBezTo>
                        <a:pt x="374" y="288"/>
                        <a:pt x="392" y="244"/>
                        <a:pt x="392" y="196"/>
                      </a:cubicBezTo>
                      <a:cubicBezTo>
                        <a:pt x="392" y="88"/>
                        <a:pt x="304" y="0"/>
                        <a:pt x="196" y="0"/>
                      </a:cubicBezTo>
                      <a:cubicBezTo>
                        <a:pt x="88" y="0"/>
                        <a:pt x="0" y="88"/>
                        <a:pt x="0" y="196"/>
                      </a:cubicBezTo>
                      <a:cubicBezTo>
                        <a:pt x="0" y="304"/>
                        <a:pt x="88" y="392"/>
                        <a:pt x="196" y="392"/>
                      </a:cubicBezTo>
                      <a:cubicBezTo>
                        <a:pt x="244" y="392"/>
                        <a:pt x="288" y="375"/>
                        <a:pt x="322" y="346"/>
                      </a:cubicBezTo>
                      <a:cubicBezTo>
                        <a:pt x="495" y="516"/>
                        <a:pt x="495" y="516"/>
                        <a:pt x="495" y="516"/>
                      </a:cubicBezTo>
                      <a:lnTo>
                        <a:pt x="517" y="494"/>
                      </a:lnTo>
                      <a:close/>
                      <a:moveTo>
                        <a:pt x="196" y="360"/>
                      </a:moveTo>
                      <a:cubicBezTo>
                        <a:pt x="106" y="360"/>
                        <a:pt x="32" y="287"/>
                        <a:pt x="32" y="196"/>
                      </a:cubicBezTo>
                      <a:cubicBezTo>
                        <a:pt x="32" y="106"/>
                        <a:pt x="106" y="32"/>
                        <a:pt x="196" y="32"/>
                      </a:cubicBezTo>
                      <a:cubicBezTo>
                        <a:pt x="286" y="32"/>
                        <a:pt x="360" y="106"/>
                        <a:pt x="360" y="196"/>
                      </a:cubicBezTo>
                      <a:cubicBezTo>
                        <a:pt x="360" y="287"/>
                        <a:pt x="286" y="360"/>
                        <a:pt x="196" y="360"/>
                      </a:cubicBezTo>
                      <a:close/>
                    </a:path>
                  </a:pathLst>
                </a:custGeom>
                <a:solidFill>
                  <a:schemeClr val="dk2"/>
                </a:solidFill>
                <a:ln>
                  <a:noFill/>
                </a:ln>
              </p:spPr>
              <p:txBody>
                <a:bodyPr anchorCtr="0" anchor="t" bIns="45700" lIns="0" spcFirstLastPara="1" rIns="0" wrap="square" tIns="45700">
                  <a:noAutofit/>
                </a:bodyPr>
                <a:lstStyle/>
                <a:p>
                  <a:pPr indent="0" lvl="0" marL="0" marR="0" rtl="0" algn="l">
                    <a:spcBef>
                      <a:spcPts val="0"/>
                    </a:spcBef>
                    <a:spcAft>
                      <a:spcPts val="0"/>
                    </a:spcAft>
                    <a:buNone/>
                  </a:pPr>
                  <a:r>
                    <a:t/>
                  </a:r>
                  <a:endParaRPr sz="1800">
                    <a:solidFill>
                      <a:srgbClr val="444444"/>
                    </a:solidFill>
                    <a:latin typeface="Arial"/>
                    <a:ea typeface="Arial"/>
                    <a:cs typeface="Arial"/>
                    <a:sym typeface="Arial"/>
                  </a:endParaRPr>
                </a:p>
              </p:txBody>
            </p:sp>
            <p:sp>
              <p:nvSpPr>
                <p:cNvPr id="1472" name="Google Shape;1472;p10"/>
                <p:cNvSpPr/>
                <p:nvPr/>
              </p:nvSpPr>
              <p:spPr>
                <a:xfrm>
                  <a:off x="3535469" y="169584"/>
                  <a:ext cx="276080" cy="262038"/>
                </a:xfrm>
                <a:custGeom>
                  <a:rect b="b" l="l" r="r" t="t"/>
                  <a:pathLst>
                    <a:path extrusionOk="0" h="10000" w="10012">
                      <a:moveTo>
                        <a:pt x="6034" y="10000"/>
                      </a:moveTo>
                      <a:lnTo>
                        <a:pt x="3962" y="3045"/>
                      </a:lnTo>
                      <a:lnTo>
                        <a:pt x="3168" y="6110"/>
                      </a:lnTo>
                      <a:lnTo>
                        <a:pt x="0" y="6098"/>
                      </a:lnTo>
                      <a:cubicBezTo>
                        <a:pt x="15" y="5688"/>
                        <a:pt x="-3" y="5483"/>
                        <a:pt x="12" y="5073"/>
                      </a:cubicBezTo>
                      <a:lnTo>
                        <a:pt x="2471" y="5073"/>
                      </a:lnTo>
                      <a:lnTo>
                        <a:pt x="3962" y="0"/>
                      </a:lnTo>
                      <a:lnTo>
                        <a:pt x="6016" y="7032"/>
                      </a:lnTo>
                      <a:lnTo>
                        <a:pt x="6536" y="4728"/>
                      </a:lnTo>
                      <a:lnTo>
                        <a:pt x="10012" y="4716"/>
                      </a:lnTo>
                      <a:lnTo>
                        <a:pt x="10012" y="5780"/>
                      </a:lnTo>
                      <a:lnTo>
                        <a:pt x="7278" y="5780"/>
                      </a:lnTo>
                      <a:lnTo>
                        <a:pt x="6034" y="1000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444444"/>
                    </a:solidFill>
                    <a:latin typeface="Arial"/>
                    <a:ea typeface="Arial"/>
                    <a:cs typeface="Arial"/>
                    <a:sym typeface="Arial"/>
                  </a:endParaRPr>
                </a:p>
              </p:txBody>
            </p:sp>
          </p:grpSp>
        </p:grpSp>
      </p:grpSp>
      <p:sp>
        <p:nvSpPr>
          <p:cNvPr id="1473" name="Google Shape;1473;p10"/>
          <p:cNvSpPr/>
          <p:nvPr/>
        </p:nvSpPr>
        <p:spPr>
          <a:xfrm>
            <a:off x="1339801" y="2730829"/>
            <a:ext cx="2628907" cy="707886"/>
          </a:xfrm>
          <a:prstGeom prst="rect">
            <a:avLst/>
          </a:prstGeom>
          <a:noFill/>
          <a:ln>
            <a:noFill/>
          </a:ln>
          <a:effectLst>
            <a:outerShdw blurRad="63500" sx="102000" rotWithShape="0" algn="ctr" sy="102000">
              <a:schemeClr val="dk2">
                <a:alpha val="40000"/>
              </a:schemeClr>
            </a:outerShdw>
          </a:effectLst>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accent3"/>
                </a:solidFill>
                <a:latin typeface="Arial"/>
                <a:ea typeface="Arial"/>
                <a:cs typeface="Arial"/>
                <a:sym typeface="Arial"/>
              </a:rPr>
              <a:t>Supported Browsers</a:t>
            </a:r>
            <a:br>
              <a:rPr lang="en-US" sz="1500">
                <a:solidFill>
                  <a:srgbClr val="444444"/>
                </a:solidFill>
                <a:latin typeface="Arial"/>
                <a:ea typeface="Arial"/>
                <a:cs typeface="Arial"/>
                <a:sym typeface="Arial"/>
              </a:rPr>
            </a:br>
            <a:r>
              <a:rPr lang="en-US" sz="1200">
                <a:solidFill>
                  <a:srgbClr val="FFFFFF"/>
                </a:solidFill>
                <a:latin typeface="Arial"/>
                <a:ea typeface="Arial"/>
                <a:cs typeface="Arial"/>
                <a:sym typeface="Arial"/>
              </a:rPr>
              <a:t>Chrome, Firefox, Internet Explorer, Edge, Safari</a:t>
            </a:r>
            <a:endParaRPr sz="1500">
              <a:solidFill>
                <a:srgbClr val="FFFFFF"/>
              </a:solidFill>
              <a:latin typeface="Arial"/>
              <a:ea typeface="Arial"/>
              <a:cs typeface="Arial"/>
              <a:sym typeface="Arial"/>
            </a:endParaRPr>
          </a:p>
        </p:txBody>
      </p:sp>
      <p:grpSp>
        <p:nvGrpSpPr>
          <p:cNvPr id="1474" name="Google Shape;1474;p10"/>
          <p:cNvGrpSpPr/>
          <p:nvPr/>
        </p:nvGrpSpPr>
        <p:grpSpPr>
          <a:xfrm>
            <a:off x="32351" y="3508006"/>
            <a:ext cx="4579374" cy="948647"/>
            <a:chOff x="4535442" y="2854460"/>
            <a:chExt cx="4579374" cy="948646"/>
          </a:xfrm>
        </p:grpSpPr>
        <p:sp>
          <p:nvSpPr>
            <p:cNvPr id="1475" name="Google Shape;1475;p10"/>
            <p:cNvSpPr/>
            <p:nvPr/>
          </p:nvSpPr>
          <p:spPr>
            <a:xfrm>
              <a:off x="4535442" y="2921675"/>
              <a:ext cx="4579374" cy="881431"/>
            </a:xfrm>
            <a:prstGeom prst="rect">
              <a:avLst/>
            </a:prstGeom>
            <a:gradFill>
              <a:gsLst>
                <a:gs pos="0">
                  <a:srgbClr val="00589A">
                    <a:alpha val="50980"/>
                  </a:srgbClr>
                </a:gs>
                <a:gs pos="9000">
                  <a:srgbClr val="00589A">
                    <a:alpha val="50980"/>
                  </a:srgbClr>
                </a:gs>
                <a:gs pos="100000">
                  <a:srgbClr val="00447C">
                    <a:alpha val="26666"/>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1476" name="Google Shape;1476;p10"/>
            <p:cNvSpPr/>
            <p:nvPr/>
          </p:nvSpPr>
          <p:spPr>
            <a:xfrm>
              <a:off x="5817079" y="2854460"/>
              <a:ext cx="2737947" cy="70788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accent3"/>
                  </a:solidFill>
                  <a:latin typeface="Arial"/>
                  <a:ea typeface="Arial"/>
                  <a:cs typeface="Arial"/>
                  <a:sym typeface="Arial"/>
                </a:rPr>
                <a:t>APEX AIOps Integration</a:t>
              </a:r>
              <a:br>
                <a:rPr lang="en-US" sz="1600">
                  <a:solidFill>
                    <a:srgbClr val="3DC6EF"/>
                  </a:solidFill>
                  <a:latin typeface="Arial"/>
                  <a:ea typeface="Arial"/>
                  <a:cs typeface="Arial"/>
                  <a:sym typeface="Arial"/>
                </a:rPr>
              </a:br>
              <a:r>
                <a:rPr b="1" lang="en-US" sz="1200">
                  <a:solidFill>
                    <a:srgbClr val="81D0EF"/>
                  </a:solidFill>
                  <a:latin typeface="Arial"/>
                  <a:ea typeface="Arial"/>
                  <a:cs typeface="Arial"/>
                  <a:sym typeface="Arial"/>
                </a:rPr>
                <a:t>Easy access </a:t>
              </a:r>
              <a:r>
                <a:rPr lang="en-US" sz="1200">
                  <a:solidFill>
                    <a:srgbClr val="FFFFFF"/>
                  </a:solidFill>
                  <a:latin typeface="Arial"/>
                  <a:ea typeface="Arial"/>
                  <a:cs typeface="Arial"/>
                  <a:sym typeface="Arial"/>
                </a:rPr>
                <a:t>to AIOps via PowerStore Manager </a:t>
              </a:r>
              <a:endParaRPr sz="1500">
                <a:solidFill>
                  <a:srgbClr val="FFFFFF"/>
                </a:solidFill>
                <a:latin typeface="Arial"/>
                <a:ea typeface="Arial"/>
                <a:cs typeface="Arial"/>
                <a:sym typeface="Arial"/>
              </a:endParaRPr>
            </a:p>
          </p:txBody>
        </p:sp>
      </p:grpSp>
      <p:grpSp>
        <p:nvGrpSpPr>
          <p:cNvPr id="1477" name="Google Shape;1477;p10"/>
          <p:cNvGrpSpPr/>
          <p:nvPr/>
        </p:nvGrpSpPr>
        <p:grpSpPr>
          <a:xfrm>
            <a:off x="494463" y="2888376"/>
            <a:ext cx="560671" cy="473056"/>
            <a:chOff x="-1573782" y="-1388382"/>
            <a:chExt cx="203200" cy="225425"/>
          </a:xfrm>
        </p:grpSpPr>
        <p:sp>
          <p:nvSpPr>
            <p:cNvPr id="1478" name="Google Shape;1478;p10"/>
            <p:cNvSpPr/>
            <p:nvPr/>
          </p:nvSpPr>
          <p:spPr>
            <a:xfrm>
              <a:off x="-1573782" y="-1351870"/>
              <a:ext cx="142875" cy="188913"/>
            </a:xfrm>
            <a:custGeom>
              <a:rect b="b" l="l" r="r" t="t"/>
              <a:pathLst>
                <a:path extrusionOk="0" h="119" w="90">
                  <a:moveTo>
                    <a:pt x="0" y="0"/>
                  </a:moveTo>
                  <a:lnTo>
                    <a:pt x="14" y="111"/>
                  </a:lnTo>
                  <a:lnTo>
                    <a:pt x="33" y="85"/>
                  </a:lnTo>
                  <a:lnTo>
                    <a:pt x="52" y="119"/>
                  </a:lnTo>
                  <a:lnTo>
                    <a:pt x="78" y="104"/>
                  </a:lnTo>
                  <a:lnTo>
                    <a:pt x="57" y="69"/>
                  </a:lnTo>
                  <a:lnTo>
                    <a:pt x="90" y="64"/>
                  </a:lnTo>
                  <a:lnTo>
                    <a:pt x="0" y="0"/>
                  </a:lnTo>
                  <a:close/>
                  <a:moveTo>
                    <a:pt x="66" y="102"/>
                  </a:moveTo>
                  <a:lnTo>
                    <a:pt x="57" y="107"/>
                  </a:lnTo>
                  <a:lnTo>
                    <a:pt x="33" y="67"/>
                  </a:lnTo>
                  <a:lnTo>
                    <a:pt x="19" y="85"/>
                  </a:lnTo>
                  <a:lnTo>
                    <a:pt x="12" y="22"/>
                  </a:lnTo>
                  <a:lnTo>
                    <a:pt x="64" y="59"/>
                  </a:lnTo>
                  <a:lnTo>
                    <a:pt x="43" y="62"/>
                  </a:lnTo>
                  <a:lnTo>
                    <a:pt x="66" y="102"/>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479" name="Google Shape;1479;p10"/>
            <p:cNvSpPr/>
            <p:nvPr/>
          </p:nvSpPr>
          <p:spPr>
            <a:xfrm>
              <a:off x="-1475357" y="-1388382"/>
              <a:ext cx="104775" cy="107950"/>
            </a:xfrm>
            <a:custGeom>
              <a:rect b="b" l="l" r="r" t="t"/>
              <a:pathLst>
                <a:path extrusionOk="0" h="29" w="28">
                  <a:moveTo>
                    <a:pt x="14" y="0"/>
                  </a:moveTo>
                  <a:cubicBezTo>
                    <a:pt x="6" y="0"/>
                    <a:pt x="0" y="7"/>
                    <a:pt x="0" y="15"/>
                  </a:cubicBezTo>
                  <a:cubicBezTo>
                    <a:pt x="0" y="23"/>
                    <a:pt x="6" y="29"/>
                    <a:pt x="14" y="29"/>
                  </a:cubicBezTo>
                  <a:cubicBezTo>
                    <a:pt x="22" y="29"/>
                    <a:pt x="28" y="23"/>
                    <a:pt x="28" y="15"/>
                  </a:cubicBezTo>
                  <a:cubicBezTo>
                    <a:pt x="28" y="7"/>
                    <a:pt x="22" y="0"/>
                    <a:pt x="14" y="0"/>
                  </a:cubicBezTo>
                  <a:close/>
                  <a:moveTo>
                    <a:pt x="14" y="25"/>
                  </a:moveTo>
                  <a:cubicBezTo>
                    <a:pt x="8" y="25"/>
                    <a:pt x="4" y="20"/>
                    <a:pt x="4" y="15"/>
                  </a:cubicBezTo>
                  <a:cubicBezTo>
                    <a:pt x="4" y="9"/>
                    <a:pt x="8" y="4"/>
                    <a:pt x="14" y="4"/>
                  </a:cubicBezTo>
                  <a:cubicBezTo>
                    <a:pt x="20" y="4"/>
                    <a:pt x="24" y="9"/>
                    <a:pt x="24" y="15"/>
                  </a:cubicBezTo>
                  <a:cubicBezTo>
                    <a:pt x="24" y="20"/>
                    <a:pt x="20" y="25"/>
                    <a:pt x="14" y="2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480" name="Google Shape;1480;p10"/>
            <p:cNvSpPr/>
            <p:nvPr/>
          </p:nvSpPr>
          <p:spPr>
            <a:xfrm>
              <a:off x="-1435670" y="-1358220"/>
              <a:ext cx="38100" cy="36513"/>
            </a:xfrm>
            <a:custGeom>
              <a:rect b="b" l="l" r="r" t="t"/>
              <a:pathLst>
                <a:path extrusionOk="0" h="23" w="24">
                  <a:moveTo>
                    <a:pt x="10" y="0"/>
                  </a:moveTo>
                  <a:lnTo>
                    <a:pt x="0" y="0"/>
                  </a:lnTo>
                  <a:lnTo>
                    <a:pt x="0" y="23"/>
                  </a:lnTo>
                  <a:lnTo>
                    <a:pt x="24" y="23"/>
                  </a:lnTo>
                  <a:lnTo>
                    <a:pt x="24" y="14"/>
                  </a:lnTo>
                  <a:lnTo>
                    <a:pt x="10" y="14"/>
                  </a:lnTo>
                  <a:lnTo>
                    <a:pt x="10"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grpSp>
      <p:grpSp>
        <p:nvGrpSpPr>
          <p:cNvPr id="1481" name="Google Shape;1481;p10"/>
          <p:cNvGrpSpPr/>
          <p:nvPr/>
        </p:nvGrpSpPr>
        <p:grpSpPr>
          <a:xfrm>
            <a:off x="473457" y="3817838"/>
            <a:ext cx="555328" cy="428177"/>
            <a:chOff x="-2016152" y="2403585"/>
            <a:chExt cx="223837" cy="225425"/>
          </a:xfrm>
        </p:grpSpPr>
        <p:sp>
          <p:nvSpPr>
            <p:cNvPr id="1482" name="Google Shape;1482;p10"/>
            <p:cNvSpPr/>
            <p:nvPr/>
          </p:nvSpPr>
          <p:spPr>
            <a:xfrm>
              <a:off x="-2016152" y="2411522"/>
              <a:ext cx="130175" cy="214313"/>
            </a:xfrm>
            <a:custGeom>
              <a:rect b="b" l="l" r="r" t="t"/>
              <a:pathLst>
                <a:path extrusionOk="0" h="57" w="35">
                  <a:moveTo>
                    <a:pt x="34" y="46"/>
                  </a:moveTo>
                  <a:cubicBezTo>
                    <a:pt x="33" y="46"/>
                    <a:pt x="33" y="46"/>
                    <a:pt x="33" y="46"/>
                  </a:cubicBezTo>
                  <a:cubicBezTo>
                    <a:pt x="31" y="53"/>
                    <a:pt x="31" y="53"/>
                    <a:pt x="31" y="53"/>
                  </a:cubicBezTo>
                  <a:cubicBezTo>
                    <a:pt x="28" y="53"/>
                    <a:pt x="28" y="53"/>
                    <a:pt x="28" y="53"/>
                  </a:cubicBezTo>
                  <a:cubicBezTo>
                    <a:pt x="25" y="46"/>
                    <a:pt x="25" y="46"/>
                    <a:pt x="25" y="46"/>
                  </a:cubicBezTo>
                  <a:cubicBezTo>
                    <a:pt x="19" y="44"/>
                    <a:pt x="19" y="44"/>
                    <a:pt x="19" y="44"/>
                  </a:cubicBezTo>
                  <a:cubicBezTo>
                    <a:pt x="13" y="47"/>
                    <a:pt x="13" y="47"/>
                    <a:pt x="13" y="47"/>
                  </a:cubicBezTo>
                  <a:cubicBezTo>
                    <a:pt x="10" y="45"/>
                    <a:pt x="10" y="45"/>
                    <a:pt x="10" y="45"/>
                  </a:cubicBezTo>
                  <a:cubicBezTo>
                    <a:pt x="14" y="38"/>
                    <a:pt x="14" y="38"/>
                    <a:pt x="14" y="38"/>
                  </a:cubicBezTo>
                  <a:cubicBezTo>
                    <a:pt x="11" y="32"/>
                    <a:pt x="11" y="32"/>
                    <a:pt x="11" y="32"/>
                  </a:cubicBezTo>
                  <a:cubicBezTo>
                    <a:pt x="4" y="30"/>
                    <a:pt x="4" y="30"/>
                    <a:pt x="4" y="30"/>
                  </a:cubicBezTo>
                  <a:cubicBezTo>
                    <a:pt x="4" y="27"/>
                    <a:pt x="4" y="27"/>
                    <a:pt x="4" y="27"/>
                  </a:cubicBezTo>
                  <a:cubicBezTo>
                    <a:pt x="11" y="24"/>
                    <a:pt x="11" y="24"/>
                    <a:pt x="11" y="24"/>
                  </a:cubicBezTo>
                  <a:cubicBezTo>
                    <a:pt x="14" y="19"/>
                    <a:pt x="14" y="19"/>
                    <a:pt x="14" y="19"/>
                  </a:cubicBezTo>
                  <a:cubicBezTo>
                    <a:pt x="10" y="12"/>
                    <a:pt x="10" y="12"/>
                    <a:pt x="10" y="12"/>
                  </a:cubicBezTo>
                  <a:cubicBezTo>
                    <a:pt x="12" y="10"/>
                    <a:pt x="12" y="10"/>
                    <a:pt x="12" y="10"/>
                  </a:cubicBezTo>
                  <a:cubicBezTo>
                    <a:pt x="19" y="13"/>
                    <a:pt x="19" y="13"/>
                    <a:pt x="19" y="13"/>
                  </a:cubicBezTo>
                  <a:cubicBezTo>
                    <a:pt x="25" y="11"/>
                    <a:pt x="25" y="11"/>
                    <a:pt x="25" y="11"/>
                  </a:cubicBezTo>
                  <a:cubicBezTo>
                    <a:pt x="27" y="4"/>
                    <a:pt x="27" y="4"/>
                    <a:pt x="27" y="4"/>
                  </a:cubicBezTo>
                  <a:cubicBezTo>
                    <a:pt x="29" y="4"/>
                    <a:pt x="29" y="4"/>
                    <a:pt x="29" y="4"/>
                  </a:cubicBezTo>
                  <a:cubicBezTo>
                    <a:pt x="29" y="2"/>
                    <a:pt x="30" y="1"/>
                    <a:pt x="31" y="0"/>
                  </a:cubicBezTo>
                  <a:cubicBezTo>
                    <a:pt x="24" y="0"/>
                    <a:pt x="24" y="0"/>
                    <a:pt x="24" y="0"/>
                  </a:cubicBezTo>
                  <a:cubicBezTo>
                    <a:pt x="22" y="8"/>
                    <a:pt x="22" y="8"/>
                    <a:pt x="22" y="8"/>
                  </a:cubicBezTo>
                  <a:cubicBezTo>
                    <a:pt x="19" y="9"/>
                    <a:pt x="19" y="9"/>
                    <a:pt x="19" y="9"/>
                  </a:cubicBezTo>
                  <a:cubicBezTo>
                    <a:pt x="12" y="5"/>
                    <a:pt x="12" y="5"/>
                    <a:pt x="12" y="5"/>
                  </a:cubicBezTo>
                  <a:cubicBezTo>
                    <a:pt x="5" y="11"/>
                    <a:pt x="5" y="11"/>
                    <a:pt x="5" y="11"/>
                  </a:cubicBezTo>
                  <a:cubicBezTo>
                    <a:pt x="9" y="19"/>
                    <a:pt x="9" y="19"/>
                    <a:pt x="9" y="19"/>
                  </a:cubicBezTo>
                  <a:cubicBezTo>
                    <a:pt x="8" y="21"/>
                    <a:pt x="8" y="21"/>
                    <a:pt x="8" y="21"/>
                  </a:cubicBezTo>
                  <a:cubicBezTo>
                    <a:pt x="0" y="24"/>
                    <a:pt x="0" y="24"/>
                    <a:pt x="0" y="24"/>
                  </a:cubicBezTo>
                  <a:cubicBezTo>
                    <a:pt x="0" y="33"/>
                    <a:pt x="0" y="33"/>
                    <a:pt x="0" y="33"/>
                  </a:cubicBezTo>
                  <a:cubicBezTo>
                    <a:pt x="8" y="36"/>
                    <a:pt x="8" y="36"/>
                    <a:pt x="8" y="36"/>
                  </a:cubicBezTo>
                  <a:cubicBezTo>
                    <a:pt x="9" y="38"/>
                    <a:pt x="9" y="38"/>
                    <a:pt x="9" y="38"/>
                  </a:cubicBezTo>
                  <a:cubicBezTo>
                    <a:pt x="5" y="46"/>
                    <a:pt x="5" y="46"/>
                    <a:pt x="5" y="46"/>
                  </a:cubicBezTo>
                  <a:cubicBezTo>
                    <a:pt x="12" y="52"/>
                    <a:pt x="12" y="52"/>
                    <a:pt x="12" y="52"/>
                  </a:cubicBezTo>
                  <a:cubicBezTo>
                    <a:pt x="19" y="48"/>
                    <a:pt x="19" y="48"/>
                    <a:pt x="19" y="48"/>
                  </a:cubicBezTo>
                  <a:cubicBezTo>
                    <a:pt x="22" y="49"/>
                    <a:pt x="22" y="49"/>
                    <a:pt x="22" y="49"/>
                  </a:cubicBezTo>
                  <a:cubicBezTo>
                    <a:pt x="25" y="57"/>
                    <a:pt x="25" y="57"/>
                    <a:pt x="25" y="57"/>
                  </a:cubicBezTo>
                  <a:cubicBezTo>
                    <a:pt x="34" y="57"/>
                    <a:pt x="34" y="57"/>
                    <a:pt x="34" y="57"/>
                  </a:cubicBezTo>
                  <a:cubicBezTo>
                    <a:pt x="35" y="54"/>
                    <a:pt x="35" y="54"/>
                    <a:pt x="35" y="54"/>
                  </a:cubicBezTo>
                  <a:cubicBezTo>
                    <a:pt x="34" y="53"/>
                    <a:pt x="34" y="52"/>
                    <a:pt x="34" y="51"/>
                  </a:cubicBezTo>
                  <a:lnTo>
                    <a:pt x="34" y="46"/>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483" name="Google Shape;1483;p10"/>
            <p:cNvSpPr/>
            <p:nvPr/>
          </p:nvSpPr>
          <p:spPr>
            <a:xfrm>
              <a:off x="-1949477" y="2479785"/>
              <a:ext cx="60325" cy="77788"/>
            </a:xfrm>
            <a:custGeom>
              <a:rect b="b" l="l" r="r" t="t"/>
              <a:pathLst>
                <a:path extrusionOk="0" h="21" w="16">
                  <a:moveTo>
                    <a:pt x="11" y="4"/>
                  </a:moveTo>
                  <a:cubicBezTo>
                    <a:pt x="11" y="4"/>
                    <a:pt x="11" y="4"/>
                    <a:pt x="11" y="4"/>
                  </a:cubicBezTo>
                  <a:cubicBezTo>
                    <a:pt x="10" y="3"/>
                    <a:pt x="9" y="2"/>
                    <a:pt x="9" y="0"/>
                  </a:cubicBezTo>
                  <a:cubicBezTo>
                    <a:pt x="4" y="1"/>
                    <a:pt x="0" y="5"/>
                    <a:pt x="0" y="11"/>
                  </a:cubicBezTo>
                  <a:cubicBezTo>
                    <a:pt x="0" y="16"/>
                    <a:pt x="5" y="21"/>
                    <a:pt x="11" y="21"/>
                  </a:cubicBezTo>
                  <a:cubicBezTo>
                    <a:pt x="13" y="21"/>
                    <a:pt x="15" y="20"/>
                    <a:pt x="16" y="19"/>
                  </a:cubicBezTo>
                  <a:cubicBezTo>
                    <a:pt x="16" y="14"/>
                    <a:pt x="16" y="14"/>
                    <a:pt x="16" y="14"/>
                  </a:cubicBezTo>
                  <a:cubicBezTo>
                    <a:pt x="15" y="16"/>
                    <a:pt x="13" y="17"/>
                    <a:pt x="11" y="17"/>
                  </a:cubicBezTo>
                  <a:cubicBezTo>
                    <a:pt x="7" y="17"/>
                    <a:pt x="4" y="14"/>
                    <a:pt x="4" y="11"/>
                  </a:cubicBezTo>
                  <a:cubicBezTo>
                    <a:pt x="4" y="7"/>
                    <a:pt x="7" y="4"/>
                    <a:pt x="11" y="4"/>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484" name="Google Shape;1484;p10"/>
            <p:cNvSpPr/>
            <p:nvPr/>
          </p:nvSpPr>
          <p:spPr>
            <a:xfrm>
              <a:off x="-1903440" y="2403585"/>
              <a:ext cx="111125" cy="225425"/>
            </a:xfrm>
            <a:custGeom>
              <a:rect b="b" l="l" r="r" t="t"/>
              <a:pathLst>
                <a:path extrusionOk="0" h="60" w="30">
                  <a:moveTo>
                    <a:pt x="21" y="1"/>
                  </a:moveTo>
                  <a:cubicBezTo>
                    <a:pt x="18" y="0"/>
                    <a:pt x="18" y="0"/>
                    <a:pt x="18" y="0"/>
                  </a:cubicBezTo>
                  <a:cubicBezTo>
                    <a:pt x="18" y="9"/>
                    <a:pt x="18" y="9"/>
                    <a:pt x="18" y="9"/>
                  </a:cubicBezTo>
                  <a:cubicBezTo>
                    <a:pt x="18" y="9"/>
                    <a:pt x="18" y="9"/>
                    <a:pt x="18" y="9"/>
                  </a:cubicBezTo>
                  <a:cubicBezTo>
                    <a:pt x="18" y="11"/>
                    <a:pt x="17" y="12"/>
                    <a:pt x="16" y="12"/>
                  </a:cubicBezTo>
                  <a:cubicBezTo>
                    <a:pt x="15" y="12"/>
                    <a:pt x="15" y="12"/>
                    <a:pt x="15" y="12"/>
                  </a:cubicBezTo>
                  <a:cubicBezTo>
                    <a:pt x="15" y="12"/>
                    <a:pt x="15" y="12"/>
                    <a:pt x="15" y="12"/>
                  </a:cubicBezTo>
                  <a:cubicBezTo>
                    <a:pt x="13" y="12"/>
                    <a:pt x="12" y="11"/>
                    <a:pt x="12" y="9"/>
                  </a:cubicBezTo>
                  <a:cubicBezTo>
                    <a:pt x="12" y="9"/>
                    <a:pt x="12" y="9"/>
                    <a:pt x="12" y="9"/>
                  </a:cubicBezTo>
                  <a:cubicBezTo>
                    <a:pt x="12" y="0"/>
                    <a:pt x="12" y="0"/>
                    <a:pt x="12" y="0"/>
                  </a:cubicBezTo>
                  <a:cubicBezTo>
                    <a:pt x="9" y="1"/>
                    <a:pt x="9" y="1"/>
                    <a:pt x="9" y="1"/>
                  </a:cubicBezTo>
                  <a:cubicBezTo>
                    <a:pt x="8" y="2"/>
                    <a:pt x="6" y="3"/>
                    <a:pt x="4" y="4"/>
                  </a:cubicBezTo>
                  <a:cubicBezTo>
                    <a:pt x="3" y="6"/>
                    <a:pt x="2" y="7"/>
                    <a:pt x="2" y="9"/>
                  </a:cubicBezTo>
                  <a:cubicBezTo>
                    <a:pt x="1" y="10"/>
                    <a:pt x="0" y="13"/>
                    <a:pt x="0" y="15"/>
                  </a:cubicBezTo>
                  <a:cubicBezTo>
                    <a:pt x="0" y="17"/>
                    <a:pt x="1" y="19"/>
                    <a:pt x="1" y="20"/>
                  </a:cubicBezTo>
                  <a:cubicBezTo>
                    <a:pt x="3" y="24"/>
                    <a:pt x="5" y="26"/>
                    <a:pt x="8" y="28"/>
                  </a:cubicBezTo>
                  <a:cubicBezTo>
                    <a:pt x="8" y="35"/>
                    <a:pt x="8" y="35"/>
                    <a:pt x="8" y="35"/>
                  </a:cubicBezTo>
                  <a:cubicBezTo>
                    <a:pt x="8" y="46"/>
                    <a:pt x="8" y="46"/>
                    <a:pt x="8" y="46"/>
                  </a:cubicBezTo>
                  <a:cubicBezTo>
                    <a:pt x="8" y="50"/>
                    <a:pt x="8" y="50"/>
                    <a:pt x="8" y="50"/>
                  </a:cubicBezTo>
                  <a:cubicBezTo>
                    <a:pt x="8" y="53"/>
                    <a:pt x="8" y="53"/>
                    <a:pt x="8" y="53"/>
                  </a:cubicBezTo>
                  <a:cubicBezTo>
                    <a:pt x="8" y="56"/>
                    <a:pt x="11" y="60"/>
                    <a:pt x="15" y="60"/>
                  </a:cubicBezTo>
                  <a:cubicBezTo>
                    <a:pt x="19" y="60"/>
                    <a:pt x="22" y="56"/>
                    <a:pt x="22" y="53"/>
                  </a:cubicBezTo>
                  <a:cubicBezTo>
                    <a:pt x="22" y="48"/>
                    <a:pt x="22" y="48"/>
                    <a:pt x="22" y="48"/>
                  </a:cubicBezTo>
                  <a:cubicBezTo>
                    <a:pt x="22" y="46"/>
                    <a:pt x="22" y="46"/>
                    <a:pt x="22" y="46"/>
                  </a:cubicBezTo>
                  <a:cubicBezTo>
                    <a:pt x="22" y="37"/>
                    <a:pt x="22" y="37"/>
                    <a:pt x="22" y="37"/>
                  </a:cubicBezTo>
                  <a:cubicBezTo>
                    <a:pt x="22" y="32"/>
                    <a:pt x="22" y="32"/>
                    <a:pt x="22" y="32"/>
                  </a:cubicBezTo>
                  <a:cubicBezTo>
                    <a:pt x="22" y="28"/>
                    <a:pt x="22" y="28"/>
                    <a:pt x="22" y="28"/>
                  </a:cubicBezTo>
                  <a:cubicBezTo>
                    <a:pt x="22" y="28"/>
                    <a:pt x="22" y="28"/>
                    <a:pt x="22" y="28"/>
                  </a:cubicBezTo>
                  <a:cubicBezTo>
                    <a:pt x="23" y="27"/>
                    <a:pt x="25" y="26"/>
                    <a:pt x="26" y="25"/>
                  </a:cubicBezTo>
                  <a:cubicBezTo>
                    <a:pt x="28" y="22"/>
                    <a:pt x="30" y="19"/>
                    <a:pt x="30" y="15"/>
                  </a:cubicBezTo>
                  <a:cubicBezTo>
                    <a:pt x="30" y="9"/>
                    <a:pt x="26" y="3"/>
                    <a:pt x="21" y="1"/>
                  </a:cubicBezTo>
                  <a:close/>
                  <a:moveTo>
                    <a:pt x="21" y="24"/>
                  </a:moveTo>
                  <a:cubicBezTo>
                    <a:pt x="21" y="24"/>
                    <a:pt x="20" y="24"/>
                    <a:pt x="19" y="25"/>
                  </a:cubicBezTo>
                  <a:cubicBezTo>
                    <a:pt x="18" y="25"/>
                    <a:pt x="18" y="25"/>
                    <a:pt x="18" y="25"/>
                  </a:cubicBezTo>
                  <a:cubicBezTo>
                    <a:pt x="18" y="27"/>
                    <a:pt x="18" y="27"/>
                    <a:pt x="18" y="27"/>
                  </a:cubicBezTo>
                  <a:cubicBezTo>
                    <a:pt x="18" y="34"/>
                    <a:pt x="18" y="34"/>
                    <a:pt x="18" y="34"/>
                  </a:cubicBezTo>
                  <a:cubicBezTo>
                    <a:pt x="18" y="52"/>
                    <a:pt x="18" y="52"/>
                    <a:pt x="18" y="52"/>
                  </a:cubicBezTo>
                  <a:cubicBezTo>
                    <a:pt x="18" y="53"/>
                    <a:pt x="18" y="53"/>
                    <a:pt x="18" y="53"/>
                  </a:cubicBezTo>
                  <a:cubicBezTo>
                    <a:pt x="18" y="54"/>
                    <a:pt x="17" y="56"/>
                    <a:pt x="15" y="56"/>
                  </a:cubicBezTo>
                  <a:cubicBezTo>
                    <a:pt x="14" y="56"/>
                    <a:pt x="12" y="54"/>
                    <a:pt x="12" y="53"/>
                  </a:cubicBezTo>
                  <a:cubicBezTo>
                    <a:pt x="12" y="52"/>
                    <a:pt x="12" y="52"/>
                    <a:pt x="12" y="52"/>
                  </a:cubicBezTo>
                  <a:cubicBezTo>
                    <a:pt x="12" y="47"/>
                    <a:pt x="12" y="47"/>
                    <a:pt x="12" y="47"/>
                  </a:cubicBezTo>
                  <a:cubicBezTo>
                    <a:pt x="12" y="25"/>
                    <a:pt x="12" y="25"/>
                    <a:pt x="12" y="25"/>
                  </a:cubicBezTo>
                  <a:cubicBezTo>
                    <a:pt x="11" y="25"/>
                    <a:pt x="11" y="25"/>
                    <a:pt x="11" y="25"/>
                  </a:cubicBezTo>
                  <a:cubicBezTo>
                    <a:pt x="7" y="23"/>
                    <a:pt x="4" y="19"/>
                    <a:pt x="4" y="15"/>
                  </a:cubicBezTo>
                  <a:cubicBezTo>
                    <a:pt x="4" y="14"/>
                    <a:pt x="4" y="14"/>
                    <a:pt x="4" y="13"/>
                  </a:cubicBezTo>
                  <a:cubicBezTo>
                    <a:pt x="5" y="12"/>
                    <a:pt x="5" y="10"/>
                    <a:pt x="6" y="9"/>
                  </a:cubicBezTo>
                  <a:cubicBezTo>
                    <a:pt x="7" y="8"/>
                    <a:pt x="7" y="7"/>
                    <a:pt x="8" y="6"/>
                  </a:cubicBezTo>
                  <a:cubicBezTo>
                    <a:pt x="8" y="9"/>
                    <a:pt x="8" y="9"/>
                    <a:pt x="8" y="9"/>
                  </a:cubicBezTo>
                  <a:cubicBezTo>
                    <a:pt x="8" y="10"/>
                    <a:pt x="8" y="10"/>
                    <a:pt x="8" y="10"/>
                  </a:cubicBezTo>
                  <a:cubicBezTo>
                    <a:pt x="9" y="12"/>
                    <a:pt x="9" y="13"/>
                    <a:pt x="10" y="14"/>
                  </a:cubicBezTo>
                  <a:cubicBezTo>
                    <a:pt x="12" y="16"/>
                    <a:pt x="13" y="16"/>
                    <a:pt x="15" y="16"/>
                  </a:cubicBezTo>
                  <a:cubicBezTo>
                    <a:pt x="16" y="16"/>
                    <a:pt x="16" y="16"/>
                    <a:pt x="17" y="16"/>
                  </a:cubicBezTo>
                  <a:cubicBezTo>
                    <a:pt x="19" y="16"/>
                    <a:pt x="20" y="14"/>
                    <a:pt x="21" y="12"/>
                  </a:cubicBezTo>
                  <a:cubicBezTo>
                    <a:pt x="22" y="11"/>
                    <a:pt x="22" y="10"/>
                    <a:pt x="22" y="9"/>
                  </a:cubicBezTo>
                  <a:cubicBezTo>
                    <a:pt x="22" y="6"/>
                    <a:pt x="22" y="6"/>
                    <a:pt x="22" y="6"/>
                  </a:cubicBezTo>
                  <a:cubicBezTo>
                    <a:pt x="24" y="8"/>
                    <a:pt x="26" y="11"/>
                    <a:pt x="26" y="15"/>
                  </a:cubicBezTo>
                  <a:cubicBezTo>
                    <a:pt x="26" y="18"/>
                    <a:pt x="24" y="22"/>
                    <a:pt x="21" y="24"/>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466"/>
                                        </p:tgtEl>
                                        <p:attrNameLst>
                                          <p:attrName>style.visibility</p:attrName>
                                        </p:attrNameLst>
                                      </p:cBhvr>
                                      <p:to>
                                        <p:strVal val="visible"/>
                                      </p:to>
                                    </p:set>
                                    <p:animEffect filter="fade" transition="in">
                                      <p:cBhvr>
                                        <p:cTn dur="500"/>
                                        <p:tgtEl>
                                          <p:spTgt spid="1466"/>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474"/>
                                        </p:tgtEl>
                                        <p:attrNameLst>
                                          <p:attrName>style.visibility</p:attrName>
                                        </p:attrNameLst>
                                      </p:cBhvr>
                                      <p:to>
                                        <p:strVal val="visible"/>
                                      </p:to>
                                    </p:set>
                                    <p:animEffect filter="fade" transition="in">
                                      <p:cBhvr>
                                        <p:cTn dur="500"/>
                                        <p:tgtEl>
                                          <p:spTgt spid="1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grpSp>
        <p:nvGrpSpPr>
          <p:cNvPr id="1489" name="Google Shape;1489;p11"/>
          <p:cNvGrpSpPr/>
          <p:nvPr/>
        </p:nvGrpSpPr>
        <p:grpSpPr>
          <a:xfrm>
            <a:off x="-4" y="3050339"/>
            <a:ext cx="9144004" cy="2093160"/>
            <a:chOff x="-6" y="4067119"/>
            <a:chExt cx="12192005" cy="2790880"/>
          </a:xfrm>
        </p:grpSpPr>
        <p:sp>
          <p:nvSpPr>
            <p:cNvPr id="1490" name="Google Shape;1490;p11"/>
            <p:cNvSpPr/>
            <p:nvPr/>
          </p:nvSpPr>
          <p:spPr>
            <a:xfrm rot="10800000">
              <a:off x="-6" y="4365069"/>
              <a:ext cx="12191999" cy="2492930"/>
            </a:xfrm>
            <a:prstGeom prst="rect">
              <a:avLst/>
            </a:prstGeom>
            <a:solidFill>
              <a:srgbClr val="0D215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491" name="Google Shape;1491;p11"/>
            <p:cNvGrpSpPr/>
            <p:nvPr/>
          </p:nvGrpSpPr>
          <p:grpSpPr>
            <a:xfrm>
              <a:off x="0" y="4067119"/>
              <a:ext cx="12191999" cy="396496"/>
              <a:chOff x="0" y="4067119"/>
              <a:chExt cx="12191999" cy="548640"/>
            </a:xfrm>
          </p:grpSpPr>
          <p:sp>
            <p:nvSpPr>
              <p:cNvPr id="1492" name="Google Shape;1492;p11"/>
              <p:cNvSpPr/>
              <p:nvPr/>
            </p:nvSpPr>
            <p:spPr>
              <a:xfrm>
                <a:off x="0" y="4067119"/>
                <a:ext cx="12191999" cy="548640"/>
              </a:xfrm>
              <a:prstGeom prst="rect">
                <a:avLst/>
              </a:prstGeom>
              <a:solidFill>
                <a:srgbClr val="0022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493" name="Google Shape;1493;p11"/>
              <p:cNvSpPr/>
              <p:nvPr/>
            </p:nvSpPr>
            <p:spPr>
              <a:xfrm>
                <a:off x="0" y="4067119"/>
                <a:ext cx="12191999" cy="182880"/>
              </a:xfrm>
              <a:prstGeom prst="rect">
                <a:avLst/>
              </a:prstGeom>
              <a:solidFill>
                <a:srgbClr val="0C32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sp>
        <p:nvSpPr>
          <p:cNvPr id="1494" name="Google Shape;1494;p11"/>
          <p:cNvSpPr txBox="1"/>
          <p:nvPr>
            <p:ph type="title"/>
          </p:nvPr>
        </p:nvSpPr>
        <p:spPr>
          <a:xfrm>
            <a:off x="285751" y="257176"/>
            <a:ext cx="8572500" cy="3323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a:t>New GenAI Assistant</a:t>
            </a:r>
            <a:endParaRPr/>
          </a:p>
        </p:txBody>
      </p:sp>
      <p:sp>
        <p:nvSpPr>
          <p:cNvPr id="1495" name="Google Shape;1495;p11"/>
          <p:cNvSpPr txBox="1"/>
          <p:nvPr>
            <p:ph idx="1" type="subTitle"/>
          </p:nvPr>
        </p:nvSpPr>
        <p:spPr>
          <a:xfrm>
            <a:off x="209550" y="623887"/>
            <a:ext cx="5448299" cy="20716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2"/>
              </a:buClr>
              <a:buSzPts val="1350"/>
              <a:buFont typeface="Arial"/>
              <a:buNone/>
            </a:pPr>
            <a:r>
              <a:rPr b="0" i="0" lang="en-US" sz="1350" u="none" cap="none" strike="noStrike">
                <a:solidFill>
                  <a:schemeClr val="lt2"/>
                </a:solidFill>
                <a:latin typeface="Arial"/>
                <a:ea typeface="Arial"/>
                <a:cs typeface="Arial"/>
                <a:sym typeface="Arial"/>
              </a:rPr>
              <a:t>Now have a “conversation” with your APEX AIOps tools! </a:t>
            </a:r>
            <a:endParaRPr/>
          </a:p>
        </p:txBody>
      </p:sp>
      <p:sp>
        <p:nvSpPr>
          <p:cNvPr descr="                              Dell - Internal Use - Confidential&#10;" id="1496" name="Google Shape;1496;p11"/>
          <p:cNvSpPr txBox="1"/>
          <p:nvPr/>
        </p:nvSpPr>
        <p:spPr>
          <a:xfrm>
            <a:off x="4037400" y="5025752"/>
            <a:ext cx="1069203" cy="62325"/>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FFFFFF"/>
              </a:buClr>
              <a:buSzPts val="450"/>
              <a:buFont typeface="Arial"/>
              <a:buNone/>
            </a:pPr>
            <a:r>
              <a:rPr b="0" i="0" lang="en-US" sz="450" u="none" cap="none" strike="noStrike">
                <a:solidFill>
                  <a:srgbClr val="FFFFFF"/>
                </a:solidFill>
                <a:latin typeface="Arial"/>
                <a:ea typeface="Arial"/>
                <a:cs typeface="Arial"/>
                <a:sym typeface="Arial"/>
              </a:rPr>
              <a:t>Copyright © Dell Inc. All Rights Reserved.</a:t>
            </a:r>
            <a:endParaRPr/>
          </a:p>
        </p:txBody>
      </p:sp>
      <p:sp>
        <p:nvSpPr>
          <p:cNvPr id="1497" name="Google Shape;1497;p11"/>
          <p:cNvSpPr txBox="1"/>
          <p:nvPr/>
        </p:nvSpPr>
        <p:spPr>
          <a:xfrm>
            <a:off x="3847001" y="5026522"/>
            <a:ext cx="64120" cy="62325"/>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672CB"/>
              </a:buClr>
              <a:buSzPts val="450"/>
              <a:buFont typeface="Arial"/>
              <a:buNone/>
            </a:pPr>
            <a:fld id="{00000000-1234-1234-1234-123412341234}" type="slidenum">
              <a:rPr b="0" i="0" lang="en-US" sz="450" u="none" cap="none" strike="noStrike">
                <a:solidFill>
                  <a:srgbClr val="FFFFFF"/>
                </a:solidFill>
                <a:latin typeface="Arial"/>
                <a:ea typeface="Arial"/>
                <a:cs typeface="Arial"/>
                <a:sym typeface="Arial"/>
              </a:rPr>
              <a:t>‹#›</a:t>
            </a:fld>
            <a:endParaRPr b="0" i="0" sz="450" u="none" cap="none" strike="noStrike">
              <a:solidFill>
                <a:srgbClr val="FFFFFF"/>
              </a:solidFill>
              <a:latin typeface="Arial"/>
              <a:ea typeface="Arial"/>
              <a:cs typeface="Arial"/>
              <a:sym typeface="Arial"/>
            </a:endParaRPr>
          </a:p>
        </p:txBody>
      </p:sp>
      <p:sp>
        <p:nvSpPr>
          <p:cNvPr id="1498" name="Google Shape;1498;p11"/>
          <p:cNvSpPr txBox="1"/>
          <p:nvPr/>
        </p:nvSpPr>
        <p:spPr>
          <a:xfrm>
            <a:off x="489332" y="3997368"/>
            <a:ext cx="5805998" cy="38318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2100"/>
              <a:buFont typeface="Arial"/>
              <a:buNone/>
            </a:pPr>
            <a:r>
              <a:rPr b="0" i="0" lang="en-US" sz="2100" u="none" cap="none" strike="noStrike">
                <a:solidFill>
                  <a:srgbClr val="FFFFFF"/>
                </a:solidFill>
                <a:latin typeface="Arial"/>
                <a:ea typeface="Arial"/>
                <a:cs typeface="Arial"/>
                <a:sym typeface="Arial"/>
              </a:rPr>
              <a:t>Save </a:t>
            </a:r>
            <a:r>
              <a:rPr b="1" i="0" lang="en-US" sz="2100" u="none" cap="none" strike="noStrike">
                <a:solidFill>
                  <a:srgbClr val="F4BB5E"/>
                </a:solidFill>
                <a:latin typeface="Arial"/>
                <a:ea typeface="Arial"/>
                <a:cs typeface="Arial"/>
                <a:sym typeface="Arial"/>
              </a:rPr>
              <a:t>hours</a:t>
            </a:r>
            <a:r>
              <a:rPr b="0" i="0" lang="en-US" sz="2100" u="none" cap="none" strike="noStrike">
                <a:solidFill>
                  <a:srgbClr val="FFFFFF"/>
                </a:solidFill>
                <a:latin typeface="Arial"/>
                <a:ea typeface="Arial"/>
                <a:cs typeface="Arial"/>
                <a:sym typeface="Arial"/>
              </a:rPr>
              <a:t> of research, resolve issues </a:t>
            </a:r>
            <a:r>
              <a:rPr b="1" i="0" lang="en-US" sz="2100" u="none" cap="none" strike="noStrike">
                <a:solidFill>
                  <a:srgbClr val="F4BB5E"/>
                </a:solidFill>
                <a:latin typeface="Arial"/>
                <a:ea typeface="Arial"/>
                <a:cs typeface="Arial"/>
                <a:sym typeface="Arial"/>
              </a:rPr>
              <a:t>faster</a:t>
            </a:r>
            <a:endParaRPr/>
          </a:p>
        </p:txBody>
      </p:sp>
      <p:grpSp>
        <p:nvGrpSpPr>
          <p:cNvPr id="1499" name="Google Shape;1499;p11"/>
          <p:cNvGrpSpPr/>
          <p:nvPr/>
        </p:nvGrpSpPr>
        <p:grpSpPr>
          <a:xfrm>
            <a:off x="3637269" y="1124334"/>
            <a:ext cx="2780535" cy="1761820"/>
            <a:chOff x="4883560" y="1448310"/>
            <a:chExt cx="3707380" cy="2349094"/>
          </a:xfrm>
        </p:grpSpPr>
        <p:sp>
          <p:nvSpPr>
            <p:cNvPr id="1500" name="Google Shape;1500;p11"/>
            <p:cNvSpPr txBox="1"/>
            <p:nvPr/>
          </p:nvSpPr>
          <p:spPr>
            <a:xfrm>
              <a:off x="4886262" y="2381632"/>
              <a:ext cx="3704678" cy="14157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Natural language synthesis of</a:t>
              </a:r>
              <a:endParaRPr/>
            </a:p>
            <a:p>
              <a:pPr indent="-127397" lvl="0" marL="127397" marR="0" rtl="0" algn="l">
                <a:lnSpc>
                  <a:spcPct val="100000"/>
                </a:lnSpc>
                <a:spcBef>
                  <a:spcPts val="9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133,000+ Knowledge Base articles</a:t>
              </a:r>
              <a:endParaRPr/>
            </a:p>
            <a:p>
              <a:pPr indent="-127397" lvl="0" marL="127397" marR="0" rtl="0" algn="l">
                <a:lnSpc>
                  <a:spcPct val="100000"/>
                </a:lnSpc>
                <a:spcBef>
                  <a:spcPts val="75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User manuals, reference guides, release notes for every Dell product</a:t>
              </a:r>
              <a:endParaRPr/>
            </a:p>
          </p:txBody>
        </p:sp>
        <p:sp>
          <p:nvSpPr>
            <p:cNvPr id="1501" name="Google Shape;1501;p11"/>
            <p:cNvSpPr txBox="1"/>
            <p:nvPr/>
          </p:nvSpPr>
          <p:spPr>
            <a:xfrm>
              <a:off x="4883560" y="1448310"/>
              <a:ext cx="3497378" cy="1138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672CB"/>
                </a:buClr>
                <a:buSzPts val="1650"/>
                <a:buFont typeface="Arial"/>
                <a:buNone/>
              </a:pPr>
              <a:r>
                <a:rPr b="1" i="0" lang="en-US" sz="1650" u="none" cap="none" strike="noStrike">
                  <a:solidFill>
                    <a:srgbClr val="0672CB"/>
                  </a:solidFill>
                  <a:latin typeface="Arial"/>
                  <a:ea typeface="Arial"/>
                  <a:cs typeface="Arial"/>
                  <a:sym typeface="Arial"/>
                </a:rPr>
                <a:t>Get custom, high-quality answers in seconds</a:t>
              </a:r>
              <a:endParaRPr/>
            </a:p>
          </p:txBody>
        </p:sp>
      </p:grpSp>
      <p:grpSp>
        <p:nvGrpSpPr>
          <p:cNvPr id="1502" name="Google Shape;1502;p11"/>
          <p:cNvGrpSpPr/>
          <p:nvPr/>
        </p:nvGrpSpPr>
        <p:grpSpPr>
          <a:xfrm>
            <a:off x="6665334" y="0"/>
            <a:ext cx="2478666" cy="5143501"/>
            <a:chOff x="8887112" y="0"/>
            <a:chExt cx="3304888" cy="6858001"/>
          </a:xfrm>
        </p:grpSpPr>
        <p:sp>
          <p:nvSpPr>
            <p:cNvPr id="1503" name="Google Shape;1503;p11"/>
            <p:cNvSpPr/>
            <p:nvPr/>
          </p:nvSpPr>
          <p:spPr>
            <a:xfrm>
              <a:off x="8887119" y="0"/>
              <a:ext cx="3304881" cy="6858001"/>
            </a:xfrm>
            <a:prstGeom prst="rect">
              <a:avLst/>
            </a:prstGeom>
            <a:solidFill>
              <a:srgbClr val="0C32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pic>
          <p:nvPicPr>
            <p:cNvPr id="1504" name="Google Shape;1504;p11"/>
            <p:cNvPicPr preferRelativeResize="0"/>
            <p:nvPr/>
          </p:nvPicPr>
          <p:blipFill rotWithShape="1">
            <a:blip r:embed="rId3">
              <a:alphaModFix/>
            </a:blip>
            <a:srcRect b="23507" l="-1629" r="68698" t="23191"/>
            <a:stretch/>
          </p:blipFill>
          <p:spPr>
            <a:xfrm flipH="1">
              <a:off x="8907536" y="1288166"/>
              <a:ext cx="2512568" cy="4067119"/>
            </a:xfrm>
            <a:prstGeom prst="rect">
              <a:avLst/>
            </a:prstGeom>
            <a:noFill/>
            <a:ln>
              <a:noFill/>
            </a:ln>
          </p:spPr>
        </p:pic>
        <p:grpSp>
          <p:nvGrpSpPr>
            <p:cNvPr id="1505" name="Google Shape;1505;p11"/>
            <p:cNvGrpSpPr/>
            <p:nvPr/>
          </p:nvGrpSpPr>
          <p:grpSpPr>
            <a:xfrm>
              <a:off x="9107778" y="1006164"/>
              <a:ext cx="2899311" cy="2568021"/>
              <a:chOff x="9169401" y="803682"/>
              <a:chExt cx="2883692" cy="2809938"/>
            </a:xfrm>
          </p:grpSpPr>
          <p:sp>
            <p:nvSpPr>
              <p:cNvPr id="1506" name="Google Shape;1506;p11"/>
              <p:cNvSpPr/>
              <p:nvPr/>
            </p:nvSpPr>
            <p:spPr>
              <a:xfrm>
                <a:off x="9169401" y="803682"/>
                <a:ext cx="2883692" cy="2809938"/>
              </a:xfrm>
              <a:prstGeom prst="rect">
                <a:avLst/>
              </a:prstGeom>
              <a:solidFill>
                <a:srgbClr val="F7F4ED">
                  <a:alpha val="8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7" name="Google Shape;1507;p11"/>
              <p:cNvSpPr txBox="1"/>
              <p:nvPr/>
            </p:nvSpPr>
            <p:spPr>
              <a:xfrm>
                <a:off x="9249447" y="940123"/>
                <a:ext cx="2723598" cy="25819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“Walk me through the steps for a data-in-place upgrade.”</a:t>
                </a:r>
                <a:endParaRPr/>
              </a:p>
              <a:p>
                <a:pPr indent="0" lvl="0" marL="0" marR="0" rtl="0" algn="ctr">
                  <a:lnSpc>
                    <a:spcPct val="100000"/>
                  </a:lnSpc>
                  <a:spcBef>
                    <a:spcPts val="97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“Explain PowerStore DevOps automation to me like I’m eight”</a:t>
                </a:r>
                <a:endParaRPr/>
              </a:p>
              <a:p>
                <a:pPr indent="0" lvl="0" marL="0" marR="0" rtl="0" algn="ctr">
                  <a:lnSpc>
                    <a:spcPct val="100000"/>
                  </a:lnSpc>
                  <a:spcBef>
                    <a:spcPts val="97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“What does a 0x02C00301</a:t>
                </a:r>
                <a:br>
                  <a:rPr b="0" i="0" lang="en-US" sz="1050" u="none" cap="none" strike="noStrike">
                    <a:solidFill>
                      <a:srgbClr val="000000"/>
                    </a:solidFill>
                    <a:latin typeface="Arial"/>
                    <a:ea typeface="Arial"/>
                    <a:cs typeface="Arial"/>
                    <a:sym typeface="Arial"/>
                  </a:rPr>
                </a:br>
                <a:r>
                  <a:rPr b="0" i="0" lang="en-US" sz="1050" u="none" cap="none" strike="noStrike">
                    <a:solidFill>
                      <a:srgbClr val="000000"/>
                    </a:solidFill>
                    <a:latin typeface="Arial"/>
                    <a:ea typeface="Arial"/>
                    <a:cs typeface="Arial"/>
                    <a:sym typeface="Arial"/>
                  </a:rPr>
                  <a:t>error code mean?”</a:t>
                </a:r>
                <a:endParaRPr/>
              </a:p>
              <a:p>
                <a:pPr indent="0" lvl="0" marL="0" marR="0" rtl="0" algn="ctr">
                  <a:lnSpc>
                    <a:spcPct val="100000"/>
                  </a:lnSpc>
                  <a:spcBef>
                    <a:spcPts val="97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“Can you write an email to my boss from that response?”</a:t>
                </a:r>
                <a:endParaRPr b="0" i="0" sz="1050" u="none" cap="none" strike="noStrike">
                  <a:solidFill>
                    <a:srgbClr val="000000"/>
                  </a:solidFill>
                  <a:latin typeface="Calibri"/>
                  <a:ea typeface="Calibri"/>
                  <a:cs typeface="Calibri"/>
                  <a:sym typeface="Calibri"/>
                </a:endParaRPr>
              </a:p>
            </p:txBody>
          </p:sp>
        </p:grpSp>
        <p:sp>
          <p:nvSpPr>
            <p:cNvPr id="1508" name="Google Shape;1508;p11"/>
            <p:cNvSpPr/>
            <p:nvPr/>
          </p:nvSpPr>
          <p:spPr>
            <a:xfrm>
              <a:off x="8887112" y="9133"/>
              <a:ext cx="3304881" cy="786099"/>
            </a:xfrm>
            <a:prstGeom prst="rect">
              <a:avLst/>
            </a:prstGeom>
            <a:solidFill>
              <a:srgbClr val="0D215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09" name="Google Shape;1509;p11"/>
            <p:cNvSpPr txBox="1"/>
            <p:nvPr/>
          </p:nvSpPr>
          <p:spPr>
            <a:xfrm>
              <a:off x="9238264" y="263607"/>
              <a:ext cx="2602577" cy="6771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350"/>
                <a:buFont typeface="Arial"/>
                <a:buNone/>
              </a:pPr>
              <a:r>
                <a:rPr b="0" i="0" lang="en-US" sz="1350" u="none" cap="none" strike="noStrike">
                  <a:solidFill>
                    <a:srgbClr val="FFFFFF"/>
                  </a:solidFill>
                  <a:latin typeface="Arial"/>
                  <a:ea typeface="Arial"/>
                  <a:cs typeface="Arial"/>
                  <a:sym typeface="Arial"/>
                </a:rPr>
                <a:t>Simplify complex topics</a:t>
              </a:r>
              <a:endParaRPr/>
            </a:p>
          </p:txBody>
        </p:sp>
        <p:grpSp>
          <p:nvGrpSpPr>
            <p:cNvPr id="1510" name="Google Shape;1510;p11"/>
            <p:cNvGrpSpPr/>
            <p:nvPr/>
          </p:nvGrpSpPr>
          <p:grpSpPr>
            <a:xfrm>
              <a:off x="9107777" y="3811963"/>
              <a:ext cx="2899312" cy="2429810"/>
              <a:chOff x="9158580" y="3811963"/>
              <a:chExt cx="2899312" cy="2429810"/>
            </a:xfrm>
          </p:grpSpPr>
          <p:sp>
            <p:nvSpPr>
              <p:cNvPr id="1511" name="Google Shape;1511;p11"/>
              <p:cNvSpPr/>
              <p:nvPr/>
            </p:nvSpPr>
            <p:spPr>
              <a:xfrm>
                <a:off x="9158580" y="3811963"/>
                <a:ext cx="2899312" cy="2429810"/>
              </a:xfrm>
              <a:prstGeom prst="rect">
                <a:avLst/>
              </a:prstGeom>
              <a:solidFill>
                <a:srgbClr val="0D2155">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12" name="Google Shape;1512;p11"/>
              <p:cNvSpPr txBox="1"/>
              <p:nvPr/>
            </p:nvSpPr>
            <p:spPr>
              <a:xfrm>
                <a:off x="9427012" y="4452964"/>
                <a:ext cx="2430404" cy="1600438"/>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E5F8FF"/>
                  </a:buClr>
                  <a:buSzPts val="1008"/>
                  <a:buFont typeface="Noto Sans Symbols"/>
                  <a:buChar char="✔"/>
                </a:pPr>
                <a:r>
                  <a:rPr b="0" i="0" lang="en-US" sz="1050" u="none" cap="none" strike="noStrike">
                    <a:solidFill>
                      <a:srgbClr val="E5F8FF"/>
                    </a:solidFill>
                    <a:latin typeface="Arial"/>
                    <a:ea typeface="Arial"/>
                    <a:cs typeface="Arial"/>
                    <a:sym typeface="Arial"/>
                  </a:rPr>
                  <a:t>Trained on official Dell Engineering docs only</a:t>
                </a:r>
                <a:endParaRPr/>
              </a:p>
              <a:p>
                <a:pPr indent="-171450" lvl="0" marL="171450" marR="0" rtl="0" algn="l">
                  <a:lnSpc>
                    <a:spcPct val="100000"/>
                  </a:lnSpc>
                  <a:spcBef>
                    <a:spcPts val="900"/>
                  </a:spcBef>
                  <a:spcAft>
                    <a:spcPts val="0"/>
                  </a:spcAft>
                  <a:buClr>
                    <a:srgbClr val="E5F8FF"/>
                  </a:buClr>
                  <a:buSzPts val="1008"/>
                  <a:buFont typeface="Noto Sans Symbols"/>
                  <a:buChar char="✔"/>
                </a:pPr>
                <a:r>
                  <a:rPr b="0" i="0" lang="en-US" sz="1050" u="none" cap="none" strike="noStrike">
                    <a:solidFill>
                      <a:srgbClr val="E5F8FF"/>
                    </a:solidFill>
                    <a:latin typeface="Arial"/>
                    <a:ea typeface="Arial"/>
                    <a:cs typeface="Arial"/>
                    <a:sym typeface="Arial"/>
                  </a:rPr>
                  <a:t>Titles displayed, dated, linked with each response</a:t>
                </a:r>
                <a:endParaRPr/>
              </a:p>
              <a:p>
                <a:pPr indent="-171450" lvl="0" marL="171450" marR="0" rtl="0" algn="l">
                  <a:lnSpc>
                    <a:spcPct val="100000"/>
                  </a:lnSpc>
                  <a:spcBef>
                    <a:spcPts val="900"/>
                  </a:spcBef>
                  <a:spcAft>
                    <a:spcPts val="0"/>
                  </a:spcAft>
                  <a:buClr>
                    <a:srgbClr val="E5F8FF"/>
                  </a:buClr>
                  <a:buSzPts val="1008"/>
                  <a:buFont typeface="Noto Sans Symbols"/>
                  <a:buChar char="✔"/>
                </a:pPr>
                <a:r>
                  <a:rPr b="0" i="0" lang="en-US" sz="1050" u="none" cap="none" strike="noStrike">
                    <a:solidFill>
                      <a:srgbClr val="E5F8FF"/>
                    </a:solidFill>
                    <a:latin typeface="Arial"/>
                    <a:ea typeface="Arial"/>
                    <a:cs typeface="Arial"/>
                    <a:sym typeface="Arial"/>
                  </a:rPr>
                  <a:t>Alerts you if issue requires Dell’s support</a:t>
                </a:r>
                <a:endParaRPr/>
              </a:p>
            </p:txBody>
          </p:sp>
          <p:grpSp>
            <p:nvGrpSpPr>
              <p:cNvPr id="1513" name="Google Shape;1513;p11"/>
              <p:cNvGrpSpPr/>
              <p:nvPr/>
            </p:nvGrpSpPr>
            <p:grpSpPr>
              <a:xfrm>
                <a:off x="9468516" y="3942805"/>
                <a:ext cx="2247767" cy="615552"/>
                <a:chOff x="9468516" y="3942805"/>
                <a:chExt cx="2247767" cy="615552"/>
              </a:xfrm>
            </p:grpSpPr>
            <p:grpSp>
              <p:nvGrpSpPr>
                <p:cNvPr id="1514" name="Google Shape;1514;p11"/>
                <p:cNvGrpSpPr/>
                <p:nvPr/>
              </p:nvGrpSpPr>
              <p:grpSpPr>
                <a:xfrm>
                  <a:off x="9468516" y="3984891"/>
                  <a:ext cx="259380" cy="281160"/>
                  <a:chOff x="5332413" y="2855913"/>
                  <a:chExt cx="831849" cy="901700"/>
                </a:xfrm>
              </p:grpSpPr>
              <p:sp>
                <p:nvSpPr>
                  <p:cNvPr id="1515" name="Google Shape;1515;p11"/>
                  <p:cNvSpPr/>
                  <p:nvPr/>
                </p:nvSpPr>
                <p:spPr>
                  <a:xfrm>
                    <a:off x="5421313" y="2919413"/>
                    <a:ext cx="501650" cy="501650"/>
                  </a:xfrm>
                  <a:custGeom>
                    <a:rect b="b" l="l" r="r" t="t"/>
                    <a:pathLst>
                      <a:path extrusionOk="0" h="316" w="316">
                        <a:moveTo>
                          <a:pt x="13" y="316"/>
                        </a:moveTo>
                        <a:lnTo>
                          <a:pt x="0" y="303"/>
                        </a:lnTo>
                        <a:lnTo>
                          <a:pt x="305" y="0"/>
                        </a:lnTo>
                        <a:lnTo>
                          <a:pt x="316" y="11"/>
                        </a:lnTo>
                        <a:lnTo>
                          <a:pt x="13" y="316"/>
                        </a:lnTo>
                        <a:close/>
                      </a:path>
                    </a:pathLst>
                  </a:custGeom>
                  <a:solidFill>
                    <a:schemeClr val="accent4"/>
                  </a:solidFill>
                  <a:ln cap="flat" cmpd="sng" w="12700">
                    <a:solidFill>
                      <a:schemeClr val="accent4"/>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B4EAFF"/>
                      </a:solidFill>
                      <a:latin typeface="Arial"/>
                      <a:ea typeface="Arial"/>
                      <a:cs typeface="Arial"/>
                      <a:sym typeface="Arial"/>
                    </a:endParaRPr>
                  </a:p>
                </p:txBody>
              </p:sp>
              <p:sp>
                <p:nvSpPr>
                  <p:cNvPr id="1516" name="Google Shape;1516;p11"/>
                  <p:cNvSpPr/>
                  <p:nvPr/>
                </p:nvSpPr>
                <p:spPr>
                  <a:xfrm>
                    <a:off x="5332413" y="2855913"/>
                    <a:ext cx="831849" cy="901700"/>
                  </a:xfrm>
                  <a:custGeom>
                    <a:rect b="b" l="l" r="r" t="t"/>
                    <a:pathLst>
                      <a:path extrusionOk="0" h="398" w="366">
                        <a:moveTo>
                          <a:pt x="183" y="398"/>
                        </a:moveTo>
                        <a:cubicBezTo>
                          <a:pt x="180" y="396"/>
                          <a:pt x="180" y="396"/>
                          <a:pt x="180" y="396"/>
                        </a:cubicBezTo>
                        <a:cubicBezTo>
                          <a:pt x="178" y="396"/>
                          <a:pt x="176" y="395"/>
                          <a:pt x="174" y="394"/>
                        </a:cubicBezTo>
                        <a:cubicBezTo>
                          <a:pt x="153" y="383"/>
                          <a:pt x="104" y="359"/>
                          <a:pt x="65" y="301"/>
                        </a:cubicBezTo>
                        <a:cubicBezTo>
                          <a:pt x="16" y="228"/>
                          <a:pt x="0" y="128"/>
                          <a:pt x="18" y="5"/>
                        </a:cubicBezTo>
                        <a:cubicBezTo>
                          <a:pt x="19" y="0"/>
                          <a:pt x="19" y="0"/>
                          <a:pt x="19" y="0"/>
                        </a:cubicBezTo>
                        <a:cubicBezTo>
                          <a:pt x="349" y="0"/>
                          <a:pt x="349" y="0"/>
                          <a:pt x="349" y="0"/>
                        </a:cubicBezTo>
                        <a:cubicBezTo>
                          <a:pt x="349" y="6"/>
                          <a:pt x="349" y="6"/>
                          <a:pt x="349" y="6"/>
                        </a:cubicBezTo>
                        <a:cubicBezTo>
                          <a:pt x="366" y="300"/>
                          <a:pt x="237" y="369"/>
                          <a:pt x="194" y="391"/>
                        </a:cubicBezTo>
                        <a:cubicBezTo>
                          <a:pt x="190" y="393"/>
                          <a:pt x="187" y="395"/>
                          <a:pt x="186" y="396"/>
                        </a:cubicBezTo>
                        <a:lnTo>
                          <a:pt x="183" y="398"/>
                        </a:lnTo>
                        <a:close/>
                        <a:moveTo>
                          <a:pt x="29" y="12"/>
                        </a:moveTo>
                        <a:cubicBezTo>
                          <a:pt x="4" y="197"/>
                          <a:pt x="54" y="321"/>
                          <a:pt x="179" y="383"/>
                        </a:cubicBezTo>
                        <a:cubicBezTo>
                          <a:pt x="180" y="383"/>
                          <a:pt x="181" y="384"/>
                          <a:pt x="182" y="384"/>
                        </a:cubicBezTo>
                        <a:cubicBezTo>
                          <a:pt x="184" y="383"/>
                          <a:pt x="186" y="382"/>
                          <a:pt x="189" y="381"/>
                        </a:cubicBezTo>
                        <a:cubicBezTo>
                          <a:pt x="229" y="359"/>
                          <a:pt x="352" y="294"/>
                          <a:pt x="337" y="12"/>
                        </a:cubicBezTo>
                        <a:lnTo>
                          <a:pt x="29" y="12"/>
                        </a:lnTo>
                        <a:close/>
                      </a:path>
                    </a:pathLst>
                  </a:custGeom>
                  <a:solidFill>
                    <a:schemeClr val="accent4"/>
                  </a:solidFill>
                  <a:ln cap="flat" cmpd="sng" w="12700">
                    <a:solidFill>
                      <a:schemeClr val="accent4"/>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B4EAFF"/>
                      </a:solidFill>
                      <a:latin typeface="Arial"/>
                      <a:ea typeface="Arial"/>
                      <a:cs typeface="Arial"/>
                      <a:sym typeface="Arial"/>
                    </a:endParaRPr>
                  </a:p>
                </p:txBody>
              </p:sp>
              <p:sp>
                <p:nvSpPr>
                  <p:cNvPr id="1517" name="Google Shape;1517;p11"/>
                  <p:cNvSpPr/>
                  <p:nvPr/>
                </p:nvSpPr>
                <p:spPr>
                  <a:xfrm>
                    <a:off x="5568950" y="2971801"/>
                    <a:ext cx="558800" cy="557213"/>
                  </a:xfrm>
                  <a:custGeom>
                    <a:rect b="b" l="l" r="r" t="t"/>
                    <a:pathLst>
                      <a:path extrusionOk="0" h="351" w="352">
                        <a:moveTo>
                          <a:pt x="13" y="351"/>
                        </a:moveTo>
                        <a:lnTo>
                          <a:pt x="0" y="340"/>
                        </a:lnTo>
                        <a:lnTo>
                          <a:pt x="341" y="0"/>
                        </a:lnTo>
                        <a:lnTo>
                          <a:pt x="352" y="13"/>
                        </a:lnTo>
                        <a:lnTo>
                          <a:pt x="13" y="351"/>
                        </a:lnTo>
                        <a:close/>
                      </a:path>
                    </a:pathLst>
                  </a:custGeom>
                  <a:solidFill>
                    <a:schemeClr val="accent4"/>
                  </a:solidFill>
                  <a:ln cap="flat" cmpd="sng" w="12700">
                    <a:solidFill>
                      <a:schemeClr val="accent4"/>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t/>
                    </a:r>
                    <a:endParaRPr b="0" i="0" sz="1500" u="none" cap="none" strike="noStrike">
                      <a:solidFill>
                        <a:srgbClr val="B4EAFF"/>
                      </a:solidFill>
                      <a:latin typeface="Arial"/>
                      <a:ea typeface="Arial"/>
                      <a:cs typeface="Arial"/>
                      <a:sym typeface="Arial"/>
                    </a:endParaRPr>
                  </a:p>
                </p:txBody>
              </p:sp>
            </p:grpSp>
            <p:sp>
              <p:nvSpPr>
                <p:cNvPr id="1518" name="Google Shape;1518;p11"/>
                <p:cNvSpPr txBox="1"/>
                <p:nvPr/>
              </p:nvSpPr>
              <p:spPr>
                <a:xfrm>
                  <a:off x="9803247" y="3942805"/>
                  <a:ext cx="1913036" cy="615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5F8FF"/>
                    </a:buClr>
                    <a:buSzPts val="1200"/>
                    <a:buFont typeface="Arial"/>
                    <a:buNone/>
                  </a:pPr>
                  <a:r>
                    <a:rPr b="1" i="0" lang="en-US" sz="1200" u="none" cap="none" strike="noStrike">
                      <a:solidFill>
                        <a:srgbClr val="E5F8FF"/>
                      </a:solidFill>
                      <a:latin typeface="Arial"/>
                      <a:ea typeface="Arial"/>
                      <a:cs typeface="Arial"/>
                      <a:sym typeface="Arial"/>
                    </a:rPr>
                    <a:t>Trusted expertise</a:t>
                  </a:r>
                  <a:endParaRPr/>
                </a:p>
              </p:txBody>
            </p:sp>
          </p:grpSp>
        </p:grpSp>
      </p:grpSp>
      <p:grpSp>
        <p:nvGrpSpPr>
          <p:cNvPr id="1519" name="Google Shape;1519;p11"/>
          <p:cNvGrpSpPr/>
          <p:nvPr/>
        </p:nvGrpSpPr>
        <p:grpSpPr>
          <a:xfrm>
            <a:off x="249068" y="1228078"/>
            <a:ext cx="3497580" cy="2229672"/>
            <a:chOff x="488556" y="1546981"/>
            <a:chExt cx="4858548" cy="3101044"/>
          </a:xfrm>
        </p:grpSpPr>
        <p:grpSp>
          <p:nvGrpSpPr>
            <p:cNvPr id="1520" name="Google Shape;1520;p11"/>
            <p:cNvGrpSpPr/>
            <p:nvPr/>
          </p:nvGrpSpPr>
          <p:grpSpPr>
            <a:xfrm>
              <a:off x="488556" y="1546981"/>
              <a:ext cx="4858548" cy="3101044"/>
              <a:chOff x="5508337" y="2595599"/>
              <a:chExt cx="3744743" cy="2390140"/>
            </a:xfrm>
          </p:grpSpPr>
          <p:pic>
            <p:nvPicPr>
              <p:cNvPr id="1521" name="Google Shape;1521;p11"/>
              <p:cNvPicPr preferRelativeResize="0"/>
              <p:nvPr/>
            </p:nvPicPr>
            <p:blipFill rotWithShape="1">
              <a:blip r:embed="rId4">
                <a:alphaModFix/>
              </a:blip>
              <a:srcRect b="28889" l="6749" r="6042" t="13798"/>
              <a:stretch/>
            </p:blipFill>
            <p:spPr>
              <a:xfrm>
                <a:off x="5508337" y="2595599"/>
                <a:ext cx="3744743" cy="2390140"/>
              </a:xfrm>
              <a:prstGeom prst="rect">
                <a:avLst/>
              </a:prstGeom>
              <a:noFill/>
              <a:ln>
                <a:noFill/>
              </a:ln>
              <a:effectLst>
                <a:reflection blurRad="0" dir="0" dist="0" endA="0" endPos="25000" kx="0" rotWithShape="0" algn="bl" stA="40000" stPos="0" sy="-100000" ky="0"/>
              </a:effectLst>
            </p:spPr>
          </p:pic>
          <p:pic>
            <p:nvPicPr>
              <p:cNvPr id="1522" name="Google Shape;1522;p11"/>
              <p:cNvPicPr preferRelativeResize="0"/>
              <p:nvPr/>
            </p:nvPicPr>
            <p:blipFill rotWithShape="1">
              <a:blip r:embed="rId5">
                <a:alphaModFix/>
              </a:blip>
              <a:srcRect b="0" l="0" r="0" t="0"/>
              <a:stretch/>
            </p:blipFill>
            <p:spPr>
              <a:xfrm>
                <a:off x="5907926" y="2740781"/>
                <a:ext cx="2904921" cy="1603087"/>
              </a:xfrm>
              <a:prstGeom prst="rect">
                <a:avLst/>
              </a:prstGeom>
              <a:noFill/>
              <a:ln>
                <a:noFill/>
              </a:ln>
            </p:spPr>
          </p:pic>
        </p:grpSp>
        <p:grpSp>
          <p:nvGrpSpPr>
            <p:cNvPr id="1523" name="Google Shape;1523;p11"/>
            <p:cNvGrpSpPr/>
            <p:nvPr/>
          </p:nvGrpSpPr>
          <p:grpSpPr>
            <a:xfrm>
              <a:off x="1006600" y="1737754"/>
              <a:ext cx="3769724" cy="2077488"/>
              <a:chOff x="3439422" y="365760"/>
              <a:chExt cx="6497455" cy="3580736"/>
            </a:xfrm>
          </p:grpSpPr>
          <p:pic>
            <p:nvPicPr>
              <p:cNvPr id="1524" name="Google Shape;1524;p11"/>
              <p:cNvPicPr preferRelativeResize="0"/>
              <p:nvPr/>
            </p:nvPicPr>
            <p:blipFill rotWithShape="1">
              <a:blip r:embed="rId6">
                <a:alphaModFix/>
              </a:blip>
              <a:srcRect b="0" l="0" r="0" t="0"/>
              <a:stretch/>
            </p:blipFill>
            <p:spPr>
              <a:xfrm>
                <a:off x="3439422" y="365760"/>
                <a:ext cx="6497455" cy="3580736"/>
              </a:xfrm>
              <a:prstGeom prst="rect">
                <a:avLst/>
              </a:prstGeom>
              <a:noFill/>
              <a:ln cap="flat" cmpd="sng" w="9525">
                <a:solidFill>
                  <a:schemeClr val="dk2"/>
                </a:solidFill>
                <a:prstDash val="solid"/>
                <a:round/>
                <a:headEnd len="sm" w="sm" type="none"/>
                <a:tailEnd len="sm" w="sm" type="none"/>
              </a:ln>
            </p:spPr>
          </p:pic>
          <p:sp>
            <p:nvSpPr>
              <p:cNvPr id="1525" name="Google Shape;1525;p11"/>
              <p:cNvSpPr/>
              <p:nvPr/>
            </p:nvSpPr>
            <p:spPr>
              <a:xfrm>
                <a:off x="3503927" y="410756"/>
                <a:ext cx="2137630" cy="119833"/>
              </a:xfrm>
              <a:prstGeom prst="rect">
                <a:avLst/>
              </a:prstGeom>
              <a:solidFill>
                <a:schemeClr val="dk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08080"/>
                  </a:buClr>
                  <a:buSzPts val="375"/>
                  <a:buFont typeface="Arial"/>
                  <a:buNone/>
                </a:pPr>
                <a:r>
                  <a:rPr b="0" i="0" lang="en-US" sz="375" u="none" cap="none" strike="noStrike">
                    <a:solidFill>
                      <a:srgbClr val="808080"/>
                    </a:solidFill>
                    <a:latin typeface="Arial"/>
                    <a:ea typeface="Arial"/>
                    <a:cs typeface="Arial"/>
                    <a:sym typeface="Arial"/>
                  </a:rPr>
                  <a:t>APEX AIOPs Infrastructure Observability</a:t>
                </a:r>
                <a:endParaRPr/>
              </a:p>
            </p:txBody>
          </p:sp>
        </p:grpSp>
      </p:grpSp>
      <p:grpSp>
        <p:nvGrpSpPr>
          <p:cNvPr id="1526" name="Google Shape;1526;p11"/>
          <p:cNvGrpSpPr/>
          <p:nvPr/>
        </p:nvGrpSpPr>
        <p:grpSpPr>
          <a:xfrm>
            <a:off x="1134979" y="1035114"/>
            <a:ext cx="1926101" cy="1232153"/>
            <a:chOff x="1513305" y="1380151"/>
            <a:chExt cx="2568134" cy="1642871"/>
          </a:xfrm>
        </p:grpSpPr>
        <p:grpSp>
          <p:nvGrpSpPr>
            <p:cNvPr id="1527" name="Google Shape;1527;p11"/>
            <p:cNvGrpSpPr/>
            <p:nvPr/>
          </p:nvGrpSpPr>
          <p:grpSpPr>
            <a:xfrm>
              <a:off x="3178636" y="1380151"/>
              <a:ext cx="902803" cy="645905"/>
              <a:chOff x="3178636" y="1380151"/>
              <a:chExt cx="902803" cy="645905"/>
            </a:xfrm>
          </p:grpSpPr>
          <p:sp>
            <p:nvSpPr>
              <p:cNvPr id="1528" name="Google Shape;1528;p11"/>
              <p:cNvSpPr/>
              <p:nvPr/>
            </p:nvSpPr>
            <p:spPr>
              <a:xfrm flipH="1">
                <a:off x="3595776" y="1483023"/>
                <a:ext cx="485663" cy="539132"/>
              </a:xfrm>
              <a:custGeom>
                <a:rect b="b" l="l" r="r" t="t"/>
                <a:pathLst>
                  <a:path extrusionOk="0" h="760223" w="506599">
                    <a:moveTo>
                      <a:pt x="347633" y="0"/>
                    </a:moveTo>
                    <a:lnTo>
                      <a:pt x="0" y="520567"/>
                    </a:lnTo>
                    <a:lnTo>
                      <a:pt x="21813" y="592256"/>
                    </a:lnTo>
                    <a:lnTo>
                      <a:pt x="506599" y="760223"/>
                    </a:lnTo>
                    <a:lnTo>
                      <a:pt x="347633" y="0"/>
                    </a:lnTo>
                    <a:close/>
                  </a:path>
                </a:pathLst>
              </a:custGeom>
              <a:solidFill>
                <a:srgbClr val="808080">
                  <a:alpha val="5882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grpSp>
            <p:nvGrpSpPr>
              <p:cNvPr id="1529" name="Google Shape;1529;p11"/>
              <p:cNvGrpSpPr/>
              <p:nvPr/>
            </p:nvGrpSpPr>
            <p:grpSpPr>
              <a:xfrm>
                <a:off x="3178636" y="1380151"/>
                <a:ext cx="645912" cy="645905"/>
                <a:chOff x="4900999" y="1369716"/>
                <a:chExt cx="964150" cy="964142"/>
              </a:xfrm>
            </p:grpSpPr>
            <p:sp>
              <p:nvSpPr>
                <p:cNvPr id="1530" name="Google Shape;1530;p11"/>
                <p:cNvSpPr/>
                <p:nvPr/>
              </p:nvSpPr>
              <p:spPr>
                <a:xfrm>
                  <a:off x="4901007" y="1369716"/>
                  <a:ext cx="964142" cy="964142"/>
                </a:xfrm>
                <a:prstGeom prst="ellipse">
                  <a:avLst/>
                </a:prstGeom>
                <a:solidFill>
                  <a:schemeClr val="dk2"/>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531" name="Google Shape;1531;p11"/>
                <p:cNvSpPr/>
                <p:nvPr/>
              </p:nvSpPr>
              <p:spPr>
                <a:xfrm>
                  <a:off x="4900999" y="1369716"/>
                  <a:ext cx="964143" cy="964142"/>
                </a:xfrm>
                <a:prstGeom prst="ellipse">
                  <a:avLst/>
                </a:prstGeom>
                <a:blipFill rotWithShape="1">
                  <a:blip r:embed="rId7">
                    <a:alphaModFix/>
                  </a:blip>
                  <a:stretch>
                    <a:fillRect b="-172996" l="-209956" r="-209956" t="7997"/>
                  </a:stretch>
                </a:blip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Arial"/>
                    <a:buNone/>
                  </a:pPr>
                  <a:r>
                    <a:t/>
                  </a:r>
                  <a:endParaRPr b="0" i="0" sz="900" u="none" cap="none" strike="noStrike">
                    <a:solidFill>
                      <a:srgbClr val="000000"/>
                    </a:solidFill>
                    <a:latin typeface="Arial"/>
                    <a:ea typeface="Arial"/>
                    <a:cs typeface="Arial"/>
                    <a:sym typeface="Arial"/>
                  </a:endParaRPr>
                </a:p>
              </p:txBody>
            </p:sp>
          </p:grpSp>
        </p:grpSp>
        <p:grpSp>
          <p:nvGrpSpPr>
            <p:cNvPr id="1532" name="Google Shape;1532;p11"/>
            <p:cNvGrpSpPr/>
            <p:nvPr/>
          </p:nvGrpSpPr>
          <p:grpSpPr>
            <a:xfrm>
              <a:off x="1513305" y="2297175"/>
              <a:ext cx="2036046" cy="725847"/>
              <a:chOff x="1513305" y="2297175"/>
              <a:chExt cx="2036046" cy="725847"/>
            </a:xfrm>
          </p:grpSpPr>
          <p:sp>
            <p:nvSpPr>
              <p:cNvPr id="1533" name="Google Shape;1533;p11"/>
              <p:cNvSpPr/>
              <p:nvPr/>
            </p:nvSpPr>
            <p:spPr>
              <a:xfrm>
                <a:off x="1513305" y="2297175"/>
                <a:ext cx="2036046" cy="725847"/>
              </a:xfrm>
              <a:prstGeom prst="wedgeRectCallout">
                <a:avLst>
                  <a:gd fmla="val 41693" name="adj1"/>
                  <a:gd fmla="val -114940" name="adj2"/>
                </a:avLst>
              </a:prstGeom>
              <a:solidFill>
                <a:srgbClr val="FFFFCC"/>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34290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Access from every screen</a:t>
                </a:r>
                <a:endParaRPr/>
              </a:p>
            </p:txBody>
          </p:sp>
          <p:grpSp>
            <p:nvGrpSpPr>
              <p:cNvPr id="1534" name="Google Shape;1534;p11"/>
              <p:cNvGrpSpPr/>
              <p:nvPr/>
            </p:nvGrpSpPr>
            <p:grpSpPr>
              <a:xfrm>
                <a:off x="1614325" y="2387941"/>
                <a:ext cx="419780" cy="526594"/>
                <a:chOff x="2043113" y="869951"/>
                <a:chExt cx="623887" cy="782638"/>
              </a:xfrm>
            </p:grpSpPr>
            <p:sp>
              <p:nvSpPr>
                <p:cNvPr id="1535" name="Google Shape;1535;p11"/>
                <p:cNvSpPr/>
                <p:nvPr/>
              </p:nvSpPr>
              <p:spPr>
                <a:xfrm>
                  <a:off x="2043113" y="869951"/>
                  <a:ext cx="623887" cy="782638"/>
                </a:xfrm>
                <a:custGeom>
                  <a:rect b="b" l="l" r="r" t="t"/>
                  <a:pathLst>
                    <a:path extrusionOk="0" h="198" w="158">
                      <a:moveTo>
                        <a:pt x="157" y="65"/>
                      </a:moveTo>
                      <a:cubicBezTo>
                        <a:pt x="154" y="30"/>
                        <a:pt x="127" y="3"/>
                        <a:pt x="92" y="1"/>
                      </a:cubicBezTo>
                      <a:cubicBezTo>
                        <a:pt x="72" y="0"/>
                        <a:pt x="53" y="6"/>
                        <a:pt x="39" y="20"/>
                      </a:cubicBezTo>
                      <a:cubicBezTo>
                        <a:pt x="25" y="33"/>
                        <a:pt x="17" y="51"/>
                        <a:pt x="17" y="71"/>
                      </a:cubicBezTo>
                      <a:cubicBezTo>
                        <a:pt x="17" y="72"/>
                        <a:pt x="17" y="72"/>
                        <a:pt x="17" y="72"/>
                      </a:cubicBezTo>
                      <a:cubicBezTo>
                        <a:pt x="17" y="73"/>
                        <a:pt x="16" y="77"/>
                        <a:pt x="2" y="95"/>
                      </a:cubicBezTo>
                      <a:cubicBezTo>
                        <a:pt x="0" y="98"/>
                        <a:pt x="0" y="101"/>
                        <a:pt x="1" y="105"/>
                      </a:cubicBezTo>
                      <a:cubicBezTo>
                        <a:pt x="3" y="108"/>
                        <a:pt x="6" y="110"/>
                        <a:pt x="9" y="110"/>
                      </a:cubicBezTo>
                      <a:cubicBezTo>
                        <a:pt x="17" y="110"/>
                        <a:pt x="17" y="110"/>
                        <a:pt x="17" y="110"/>
                      </a:cubicBezTo>
                      <a:cubicBezTo>
                        <a:pt x="17" y="140"/>
                        <a:pt x="17" y="140"/>
                        <a:pt x="17" y="140"/>
                      </a:cubicBezTo>
                      <a:cubicBezTo>
                        <a:pt x="17" y="144"/>
                        <a:pt x="18" y="147"/>
                        <a:pt x="21" y="150"/>
                      </a:cubicBezTo>
                      <a:cubicBezTo>
                        <a:pt x="24" y="153"/>
                        <a:pt x="28" y="154"/>
                        <a:pt x="32" y="154"/>
                      </a:cubicBezTo>
                      <a:cubicBezTo>
                        <a:pt x="55" y="153"/>
                        <a:pt x="55" y="153"/>
                        <a:pt x="55" y="153"/>
                      </a:cubicBezTo>
                      <a:cubicBezTo>
                        <a:pt x="56" y="153"/>
                        <a:pt x="56" y="153"/>
                        <a:pt x="56" y="153"/>
                      </a:cubicBezTo>
                      <a:cubicBezTo>
                        <a:pt x="56" y="153"/>
                        <a:pt x="57" y="154"/>
                        <a:pt x="57" y="154"/>
                      </a:cubicBezTo>
                      <a:cubicBezTo>
                        <a:pt x="57" y="160"/>
                        <a:pt x="57" y="160"/>
                        <a:pt x="57" y="160"/>
                      </a:cubicBezTo>
                      <a:cubicBezTo>
                        <a:pt x="57" y="162"/>
                        <a:pt x="56" y="165"/>
                        <a:pt x="54" y="167"/>
                      </a:cubicBezTo>
                      <a:cubicBezTo>
                        <a:pt x="37" y="187"/>
                        <a:pt x="37" y="187"/>
                        <a:pt x="37" y="187"/>
                      </a:cubicBezTo>
                      <a:cubicBezTo>
                        <a:pt x="36" y="189"/>
                        <a:pt x="35" y="192"/>
                        <a:pt x="37" y="194"/>
                      </a:cubicBezTo>
                      <a:cubicBezTo>
                        <a:pt x="38" y="197"/>
                        <a:pt x="40" y="198"/>
                        <a:pt x="43" y="198"/>
                      </a:cubicBezTo>
                      <a:cubicBezTo>
                        <a:pt x="142" y="198"/>
                        <a:pt x="142" y="198"/>
                        <a:pt x="142" y="198"/>
                      </a:cubicBezTo>
                      <a:cubicBezTo>
                        <a:pt x="144" y="198"/>
                        <a:pt x="147" y="197"/>
                        <a:pt x="148" y="194"/>
                      </a:cubicBezTo>
                      <a:cubicBezTo>
                        <a:pt x="149" y="192"/>
                        <a:pt x="149" y="189"/>
                        <a:pt x="147" y="187"/>
                      </a:cubicBezTo>
                      <a:cubicBezTo>
                        <a:pt x="139" y="177"/>
                        <a:pt x="139" y="177"/>
                        <a:pt x="139" y="177"/>
                      </a:cubicBezTo>
                      <a:cubicBezTo>
                        <a:pt x="136" y="173"/>
                        <a:pt x="134" y="167"/>
                        <a:pt x="134" y="161"/>
                      </a:cubicBezTo>
                      <a:cubicBezTo>
                        <a:pt x="134" y="132"/>
                        <a:pt x="143" y="115"/>
                        <a:pt x="149" y="105"/>
                      </a:cubicBezTo>
                      <a:cubicBezTo>
                        <a:pt x="155" y="93"/>
                        <a:pt x="158" y="79"/>
                        <a:pt x="157" y="65"/>
                      </a:cubicBezTo>
                      <a:close/>
                      <a:moveTo>
                        <a:pt x="128" y="161"/>
                      </a:moveTo>
                      <a:cubicBezTo>
                        <a:pt x="128" y="168"/>
                        <a:pt x="131" y="175"/>
                        <a:pt x="135" y="181"/>
                      </a:cubicBezTo>
                      <a:cubicBezTo>
                        <a:pt x="143" y="190"/>
                        <a:pt x="143" y="190"/>
                        <a:pt x="143" y="190"/>
                      </a:cubicBezTo>
                      <a:cubicBezTo>
                        <a:pt x="143" y="191"/>
                        <a:pt x="143" y="192"/>
                        <a:pt x="143" y="192"/>
                      </a:cubicBezTo>
                      <a:cubicBezTo>
                        <a:pt x="143" y="192"/>
                        <a:pt x="142" y="193"/>
                        <a:pt x="142" y="193"/>
                      </a:cubicBezTo>
                      <a:cubicBezTo>
                        <a:pt x="43" y="193"/>
                        <a:pt x="43" y="193"/>
                        <a:pt x="43" y="193"/>
                      </a:cubicBezTo>
                      <a:cubicBezTo>
                        <a:pt x="42" y="193"/>
                        <a:pt x="42" y="192"/>
                        <a:pt x="41" y="192"/>
                      </a:cubicBezTo>
                      <a:cubicBezTo>
                        <a:pt x="41" y="192"/>
                        <a:pt x="41" y="191"/>
                        <a:pt x="42" y="190"/>
                      </a:cubicBezTo>
                      <a:cubicBezTo>
                        <a:pt x="58" y="170"/>
                        <a:pt x="58" y="170"/>
                        <a:pt x="58" y="170"/>
                      </a:cubicBezTo>
                      <a:cubicBezTo>
                        <a:pt x="61" y="167"/>
                        <a:pt x="62" y="164"/>
                        <a:pt x="62" y="160"/>
                      </a:cubicBezTo>
                      <a:cubicBezTo>
                        <a:pt x="62" y="154"/>
                        <a:pt x="62" y="154"/>
                        <a:pt x="62" y="154"/>
                      </a:cubicBezTo>
                      <a:cubicBezTo>
                        <a:pt x="62" y="152"/>
                        <a:pt x="61" y="151"/>
                        <a:pt x="60" y="149"/>
                      </a:cubicBezTo>
                      <a:cubicBezTo>
                        <a:pt x="59" y="148"/>
                        <a:pt x="57" y="147"/>
                        <a:pt x="55" y="147"/>
                      </a:cubicBezTo>
                      <a:cubicBezTo>
                        <a:pt x="55" y="147"/>
                        <a:pt x="55" y="147"/>
                        <a:pt x="55" y="147"/>
                      </a:cubicBezTo>
                      <a:cubicBezTo>
                        <a:pt x="31" y="148"/>
                        <a:pt x="31" y="148"/>
                        <a:pt x="31" y="148"/>
                      </a:cubicBezTo>
                      <a:cubicBezTo>
                        <a:pt x="29" y="149"/>
                        <a:pt x="27" y="148"/>
                        <a:pt x="25" y="146"/>
                      </a:cubicBezTo>
                      <a:cubicBezTo>
                        <a:pt x="23" y="144"/>
                        <a:pt x="22" y="142"/>
                        <a:pt x="22" y="140"/>
                      </a:cubicBezTo>
                      <a:cubicBezTo>
                        <a:pt x="22" y="104"/>
                        <a:pt x="22" y="104"/>
                        <a:pt x="22" y="104"/>
                      </a:cubicBezTo>
                      <a:cubicBezTo>
                        <a:pt x="9" y="104"/>
                        <a:pt x="9" y="104"/>
                        <a:pt x="9" y="104"/>
                      </a:cubicBezTo>
                      <a:cubicBezTo>
                        <a:pt x="8" y="104"/>
                        <a:pt x="7" y="103"/>
                        <a:pt x="6" y="102"/>
                      </a:cubicBezTo>
                      <a:cubicBezTo>
                        <a:pt x="5" y="101"/>
                        <a:pt x="5" y="100"/>
                        <a:pt x="6" y="98"/>
                      </a:cubicBezTo>
                      <a:cubicBezTo>
                        <a:pt x="22" y="78"/>
                        <a:pt x="22" y="74"/>
                        <a:pt x="22" y="72"/>
                      </a:cubicBezTo>
                      <a:cubicBezTo>
                        <a:pt x="22" y="71"/>
                        <a:pt x="22" y="71"/>
                        <a:pt x="22" y="71"/>
                      </a:cubicBezTo>
                      <a:cubicBezTo>
                        <a:pt x="22" y="53"/>
                        <a:pt x="29" y="36"/>
                        <a:pt x="43" y="24"/>
                      </a:cubicBezTo>
                      <a:cubicBezTo>
                        <a:pt x="56" y="11"/>
                        <a:pt x="73" y="5"/>
                        <a:pt x="91" y="6"/>
                      </a:cubicBezTo>
                      <a:cubicBezTo>
                        <a:pt x="124" y="8"/>
                        <a:pt x="149" y="33"/>
                        <a:pt x="152" y="66"/>
                      </a:cubicBezTo>
                      <a:cubicBezTo>
                        <a:pt x="153" y="79"/>
                        <a:pt x="150" y="91"/>
                        <a:pt x="144" y="103"/>
                      </a:cubicBezTo>
                      <a:cubicBezTo>
                        <a:pt x="138" y="113"/>
                        <a:pt x="128" y="130"/>
                        <a:pt x="128" y="16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36" name="Google Shape;1536;p11"/>
                <p:cNvSpPr/>
                <p:nvPr/>
              </p:nvSpPr>
              <p:spPr>
                <a:xfrm>
                  <a:off x="2268538" y="1201738"/>
                  <a:ext cx="55562" cy="84138"/>
                </a:xfrm>
                <a:custGeom>
                  <a:rect b="b" l="l" r="r" t="t"/>
                  <a:pathLst>
                    <a:path extrusionOk="0" h="21" w="14">
                      <a:moveTo>
                        <a:pt x="7" y="0"/>
                      </a:moveTo>
                      <a:cubicBezTo>
                        <a:pt x="5" y="0"/>
                        <a:pt x="3" y="0"/>
                        <a:pt x="2" y="2"/>
                      </a:cubicBezTo>
                      <a:cubicBezTo>
                        <a:pt x="1" y="3"/>
                        <a:pt x="0" y="6"/>
                        <a:pt x="0" y="10"/>
                      </a:cubicBezTo>
                      <a:cubicBezTo>
                        <a:pt x="0" y="14"/>
                        <a:pt x="1" y="17"/>
                        <a:pt x="2" y="18"/>
                      </a:cubicBezTo>
                      <a:cubicBezTo>
                        <a:pt x="3" y="20"/>
                        <a:pt x="5" y="21"/>
                        <a:pt x="7" y="21"/>
                      </a:cubicBezTo>
                      <a:cubicBezTo>
                        <a:pt x="9" y="21"/>
                        <a:pt x="10" y="20"/>
                        <a:pt x="12" y="19"/>
                      </a:cubicBezTo>
                      <a:cubicBezTo>
                        <a:pt x="13" y="17"/>
                        <a:pt x="14" y="14"/>
                        <a:pt x="14" y="10"/>
                      </a:cubicBezTo>
                      <a:cubicBezTo>
                        <a:pt x="14" y="6"/>
                        <a:pt x="13" y="3"/>
                        <a:pt x="12" y="2"/>
                      </a:cubicBezTo>
                      <a:cubicBezTo>
                        <a:pt x="10" y="0"/>
                        <a:pt x="9" y="0"/>
                        <a:pt x="7" y="0"/>
                      </a:cubicBezTo>
                      <a:close/>
                      <a:moveTo>
                        <a:pt x="9" y="15"/>
                      </a:moveTo>
                      <a:cubicBezTo>
                        <a:pt x="9" y="16"/>
                        <a:pt x="9" y="17"/>
                        <a:pt x="8" y="17"/>
                      </a:cubicBezTo>
                      <a:cubicBezTo>
                        <a:pt x="8" y="17"/>
                        <a:pt x="7" y="17"/>
                        <a:pt x="7" y="17"/>
                      </a:cubicBezTo>
                      <a:cubicBezTo>
                        <a:pt x="6" y="17"/>
                        <a:pt x="6" y="17"/>
                        <a:pt x="6" y="17"/>
                      </a:cubicBezTo>
                      <a:cubicBezTo>
                        <a:pt x="5" y="17"/>
                        <a:pt x="5" y="16"/>
                        <a:pt x="5" y="15"/>
                      </a:cubicBezTo>
                      <a:cubicBezTo>
                        <a:pt x="4" y="14"/>
                        <a:pt x="4" y="13"/>
                        <a:pt x="4" y="10"/>
                      </a:cubicBezTo>
                      <a:cubicBezTo>
                        <a:pt x="4" y="8"/>
                        <a:pt x="4" y="6"/>
                        <a:pt x="5" y="5"/>
                      </a:cubicBezTo>
                      <a:cubicBezTo>
                        <a:pt x="5" y="4"/>
                        <a:pt x="5" y="4"/>
                        <a:pt x="6" y="3"/>
                      </a:cubicBezTo>
                      <a:cubicBezTo>
                        <a:pt x="6" y="3"/>
                        <a:pt x="6" y="3"/>
                        <a:pt x="7" y="3"/>
                      </a:cubicBezTo>
                      <a:cubicBezTo>
                        <a:pt x="7" y="3"/>
                        <a:pt x="8" y="3"/>
                        <a:pt x="8" y="3"/>
                      </a:cubicBezTo>
                      <a:cubicBezTo>
                        <a:pt x="9" y="4"/>
                        <a:pt x="9" y="4"/>
                        <a:pt x="9" y="5"/>
                      </a:cubicBezTo>
                      <a:cubicBezTo>
                        <a:pt x="9" y="6"/>
                        <a:pt x="9" y="8"/>
                        <a:pt x="9" y="10"/>
                      </a:cubicBezTo>
                      <a:cubicBezTo>
                        <a:pt x="9" y="13"/>
                        <a:pt x="9" y="14"/>
                        <a:pt x="9" y="15"/>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37" name="Google Shape;1537;p11"/>
                <p:cNvSpPr/>
                <p:nvPr/>
              </p:nvSpPr>
              <p:spPr>
                <a:xfrm>
                  <a:off x="2393950" y="1201738"/>
                  <a:ext cx="36512" cy="79375"/>
                </a:xfrm>
                <a:custGeom>
                  <a:rect b="b" l="l" r="r" t="t"/>
                  <a:pathLst>
                    <a:path extrusionOk="0" h="20" w="9">
                      <a:moveTo>
                        <a:pt x="3" y="3"/>
                      </a:moveTo>
                      <a:cubicBezTo>
                        <a:pt x="2" y="4"/>
                        <a:pt x="1" y="4"/>
                        <a:pt x="0" y="5"/>
                      </a:cubicBezTo>
                      <a:cubicBezTo>
                        <a:pt x="0" y="8"/>
                        <a:pt x="0" y="8"/>
                        <a:pt x="0" y="8"/>
                      </a:cubicBezTo>
                      <a:cubicBezTo>
                        <a:pt x="2" y="8"/>
                        <a:pt x="3" y="7"/>
                        <a:pt x="5" y="5"/>
                      </a:cubicBezTo>
                      <a:cubicBezTo>
                        <a:pt x="5" y="20"/>
                        <a:pt x="5" y="20"/>
                        <a:pt x="5" y="20"/>
                      </a:cubicBezTo>
                      <a:cubicBezTo>
                        <a:pt x="9" y="20"/>
                        <a:pt x="9" y="20"/>
                        <a:pt x="9" y="20"/>
                      </a:cubicBezTo>
                      <a:cubicBezTo>
                        <a:pt x="9" y="0"/>
                        <a:pt x="9" y="0"/>
                        <a:pt x="9" y="0"/>
                      </a:cubicBezTo>
                      <a:cubicBezTo>
                        <a:pt x="6" y="0"/>
                        <a:pt x="6" y="0"/>
                        <a:pt x="6" y="0"/>
                      </a:cubicBezTo>
                      <a:cubicBezTo>
                        <a:pt x="5" y="1"/>
                        <a:pt x="4" y="2"/>
                        <a:pt x="3" y="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38" name="Google Shape;1538;p11"/>
                <p:cNvSpPr/>
                <p:nvPr/>
              </p:nvSpPr>
              <p:spPr>
                <a:xfrm>
                  <a:off x="2327275" y="1100138"/>
                  <a:ext cx="55562" cy="82550"/>
                </a:xfrm>
                <a:custGeom>
                  <a:rect b="b" l="l" r="r" t="t"/>
                  <a:pathLst>
                    <a:path extrusionOk="0" h="21" w="14">
                      <a:moveTo>
                        <a:pt x="7" y="0"/>
                      </a:moveTo>
                      <a:cubicBezTo>
                        <a:pt x="5" y="0"/>
                        <a:pt x="4" y="1"/>
                        <a:pt x="2" y="2"/>
                      </a:cubicBezTo>
                      <a:cubicBezTo>
                        <a:pt x="1" y="4"/>
                        <a:pt x="0" y="7"/>
                        <a:pt x="0" y="10"/>
                      </a:cubicBezTo>
                      <a:cubicBezTo>
                        <a:pt x="0" y="14"/>
                        <a:pt x="1" y="17"/>
                        <a:pt x="2" y="19"/>
                      </a:cubicBezTo>
                      <a:cubicBezTo>
                        <a:pt x="4" y="20"/>
                        <a:pt x="5" y="21"/>
                        <a:pt x="7" y="21"/>
                      </a:cubicBezTo>
                      <a:cubicBezTo>
                        <a:pt x="9" y="21"/>
                        <a:pt x="11" y="20"/>
                        <a:pt x="12" y="19"/>
                      </a:cubicBezTo>
                      <a:cubicBezTo>
                        <a:pt x="13" y="17"/>
                        <a:pt x="14" y="14"/>
                        <a:pt x="14" y="10"/>
                      </a:cubicBezTo>
                      <a:cubicBezTo>
                        <a:pt x="14" y="7"/>
                        <a:pt x="13" y="4"/>
                        <a:pt x="12" y="2"/>
                      </a:cubicBezTo>
                      <a:cubicBezTo>
                        <a:pt x="11" y="1"/>
                        <a:pt x="9" y="0"/>
                        <a:pt x="7" y="0"/>
                      </a:cubicBezTo>
                      <a:close/>
                      <a:moveTo>
                        <a:pt x="9" y="16"/>
                      </a:moveTo>
                      <a:cubicBezTo>
                        <a:pt x="9" y="16"/>
                        <a:pt x="9" y="17"/>
                        <a:pt x="8" y="17"/>
                      </a:cubicBezTo>
                      <a:cubicBezTo>
                        <a:pt x="8" y="18"/>
                        <a:pt x="8" y="18"/>
                        <a:pt x="7" y="18"/>
                      </a:cubicBezTo>
                      <a:cubicBezTo>
                        <a:pt x="7" y="18"/>
                        <a:pt x="6" y="18"/>
                        <a:pt x="6" y="17"/>
                      </a:cubicBezTo>
                      <a:cubicBezTo>
                        <a:pt x="6" y="17"/>
                        <a:pt x="5" y="16"/>
                        <a:pt x="5" y="15"/>
                      </a:cubicBezTo>
                      <a:cubicBezTo>
                        <a:pt x="5" y="15"/>
                        <a:pt x="5" y="13"/>
                        <a:pt x="5" y="10"/>
                      </a:cubicBezTo>
                      <a:cubicBezTo>
                        <a:pt x="5" y="8"/>
                        <a:pt x="5" y="6"/>
                        <a:pt x="5" y="5"/>
                      </a:cubicBezTo>
                      <a:cubicBezTo>
                        <a:pt x="5" y="5"/>
                        <a:pt x="6" y="4"/>
                        <a:pt x="6" y="4"/>
                      </a:cubicBezTo>
                      <a:cubicBezTo>
                        <a:pt x="6" y="3"/>
                        <a:pt x="7" y="3"/>
                        <a:pt x="7" y="3"/>
                      </a:cubicBezTo>
                      <a:cubicBezTo>
                        <a:pt x="8" y="3"/>
                        <a:pt x="8" y="3"/>
                        <a:pt x="8" y="4"/>
                      </a:cubicBezTo>
                      <a:cubicBezTo>
                        <a:pt x="9" y="4"/>
                        <a:pt x="9" y="5"/>
                        <a:pt x="9" y="6"/>
                      </a:cubicBezTo>
                      <a:cubicBezTo>
                        <a:pt x="10" y="6"/>
                        <a:pt x="10" y="8"/>
                        <a:pt x="10" y="10"/>
                      </a:cubicBezTo>
                      <a:cubicBezTo>
                        <a:pt x="10" y="13"/>
                        <a:pt x="10" y="15"/>
                        <a:pt x="9" y="16"/>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39" name="Google Shape;1539;p11"/>
                <p:cNvSpPr/>
                <p:nvPr/>
              </p:nvSpPr>
              <p:spPr>
                <a:xfrm>
                  <a:off x="2335213" y="1201738"/>
                  <a:ext cx="34925" cy="79375"/>
                </a:xfrm>
                <a:custGeom>
                  <a:rect b="b" l="l" r="r" t="t"/>
                  <a:pathLst>
                    <a:path extrusionOk="0" h="20" w="9">
                      <a:moveTo>
                        <a:pt x="4" y="3"/>
                      </a:moveTo>
                      <a:cubicBezTo>
                        <a:pt x="2" y="4"/>
                        <a:pt x="1" y="4"/>
                        <a:pt x="0" y="5"/>
                      </a:cubicBezTo>
                      <a:cubicBezTo>
                        <a:pt x="0" y="8"/>
                        <a:pt x="0" y="8"/>
                        <a:pt x="0" y="8"/>
                      </a:cubicBezTo>
                      <a:cubicBezTo>
                        <a:pt x="2" y="8"/>
                        <a:pt x="4" y="7"/>
                        <a:pt x="5" y="5"/>
                      </a:cubicBezTo>
                      <a:cubicBezTo>
                        <a:pt x="5" y="20"/>
                        <a:pt x="5" y="20"/>
                        <a:pt x="5" y="20"/>
                      </a:cubicBezTo>
                      <a:cubicBezTo>
                        <a:pt x="9" y="20"/>
                        <a:pt x="9" y="20"/>
                        <a:pt x="9" y="20"/>
                      </a:cubicBezTo>
                      <a:cubicBezTo>
                        <a:pt x="9" y="0"/>
                        <a:pt x="9" y="0"/>
                        <a:pt x="9" y="0"/>
                      </a:cubicBezTo>
                      <a:cubicBezTo>
                        <a:pt x="6" y="0"/>
                        <a:pt x="6" y="0"/>
                        <a:pt x="6" y="0"/>
                      </a:cubicBezTo>
                      <a:cubicBezTo>
                        <a:pt x="6" y="1"/>
                        <a:pt x="5" y="2"/>
                        <a:pt x="4" y="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0" name="Google Shape;1540;p11"/>
                <p:cNvSpPr/>
                <p:nvPr/>
              </p:nvSpPr>
              <p:spPr>
                <a:xfrm>
                  <a:off x="2462213" y="996951"/>
                  <a:ext cx="34925" cy="82550"/>
                </a:xfrm>
                <a:custGeom>
                  <a:rect b="b" l="l" r="r" t="t"/>
                  <a:pathLst>
                    <a:path extrusionOk="0" h="21" w="9">
                      <a:moveTo>
                        <a:pt x="5" y="21"/>
                      </a:moveTo>
                      <a:cubicBezTo>
                        <a:pt x="9" y="21"/>
                        <a:pt x="9" y="21"/>
                        <a:pt x="9" y="21"/>
                      </a:cubicBezTo>
                      <a:cubicBezTo>
                        <a:pt x="9" y="0"/>
                        <a:pt x="9" y="0"/>
                        <a:pt x="9" y="0"/>
                      </a:cubicBezTo>
                      <a:cubicBezTo>
                        <a:pt x="5" y="0"/>
                        <a:pt x="5" y="0"/>
                        <a:pt x="5" y="0"/>
                      </a:cubicBezTo>
                      <a:cubicBezTo>
                        <a:pt x="5" y="2"/>
                        <a:pt x="4" y="3"/>
                        <a:pt x="3" y="4"/>
                      </a:cubicBezTo>
                      <a:cubicBezTo>
                        <a:pt x="2" y="5"/>
                        <a:pt x="1" y="5"/>
                        <a:pt x="0" y="6"/>
                      </a:cubicBezTo>
                      <a:cubicBezTo>
                        <a:pt x="0" y="9"/>
                        <a:pt x="0" y="9"/>
                        <a:pt x="0" y="9"/>
                      </a:cubicBezTo>
                      <a:cubicBezTo>
                        <a:pt x="2" y="8"/>
                        <a:pt x="3" y="7"/>
                        <a:pt x="5" y="6"/>
                      </a:cubicBezTo>
                      <a:lnTo>
                        <a:pt x="5" y="21"/>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1" name="Google Shape;1541;p11"/>
                <p:cNvSpPr/>
                <p:nvPr/>
              </p:nvSpPr>
              <p:spPr>
                <a:xfrm>
                  <a:off x="2268538" y="1100138"/>
                  <a:ext cx="39687" cy="82550"/>
                </a:xfrm>
                <a:custGeom>
                  <a:rect b="b" l="l" r="r" t="t"/>
                  <a:pathLst>
                    <a:path extrusionOk="0" h="21" w="10">
                      <a:moveTo>
                        <a:pt x="10" y="21"/>
                      </a:moveTo>
                      <a:cubicBezTo>
                        <a:pt x="10" y="0"/>
                        <a:pt x="10" y="0"/>
                        <a:pt x="10" y="0"/>
                      </a:cubicBezTo>
                      <a:cubicBezTo>
                        <a:pt x="6" y="0"/>
                        <a:pt x="6" y="0"/>
                        <a:pt x="6" y="0"/>
                      </a:cubicBezTo>
                      <a:cubicBezTo>
                        <a:pt x="6" y="1"/>
                        <a:pt x="5" y="2"/>
                        <a:pt x="4" y="3"/>
                      </a:cubicBezTo>
                      <a:cubicBezTo>
                        <a:pt x="3" y="4"/>
                        <a:pt x="2" y="5"/>
                        <a:pt x="0" y="5"/>
                      </a:cubicBezTo>
                      <a:cubicBezTo>
                        <a:pt x="0" y="9"/>
                        <a:pt x="0" y="9"/>
                        <a:pt x="0" y="9"/>
                      </a:cubicBezTo>
                      <a:cubicBezTo>
                        <a:pt x="2" y="8"/>
                        <a:pt x="4" y="7"/>
                        <a:pt x="6" y="6"/>
                      </a:cubicBezTo>
                      <a:cubicBezTo>
                        <a:pt x="6" y="21"/>
                        <a:pt x="6" y="21"/>
                        <a:pt x="6" y="21"/>
                      </a:cubicBezTo>
                      <a:lnTo>
                        <a:pt x="10" y="21"/>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2" name="Google Shape;1542;p11"/>
                <p:cNvSpPr/>
                <p:nvPr/>
              </p:nvSpPr>
              <p:spPr>
                <a:xfrm>
                  <a:off x="2335213" y="996951"/>
                  <a:ext cx="34925" cy="82550"/>
                </a:xfrm>
                <a:custGeom>
                  <a:rect b="b" l="l" r="r" t="t"/>
                  <a:pathLst>
                    <a:path extrusionOk="0" h="21" w="9">
                      <a:moveTo>
                        <a:pt x="5" y="21"/>
                      </a:moveTo>
                      <a:cubicBezTo>
                        <a:pt x="9" y="21"/>
                        <a:pt x="9" y="21"/>
                        <a:pt x="9" y="21"/>
                      </a:cubicBezTo>
                      <a:cubicBezTo>
                        <a:pt x="9" y="0"/>
                        <a:pt x="9" y="0"/>
                        <a:pt x="9" y="0"/>
                      </a:cubicBezTo>
                      <a:cubicBezTo>
                        <a:pt x="5" y="0"/>
                        <a:pt x="5" y="0"/>
                        <a:pt x="5" y="0"/>
                      </a:cubicBezTo>
                      <a:cubicBezTo>
                        <a:pt x="5" y="2"/>
                        <a:pt x="4" y="3"/>
                        <a:pt x="3" y="4"/>
                      </a:cubicBezTo>
                      <a:cubicBezTo>
                        <a:pt x="2" y="5"/>
                        <a:pt x="1" y="5"/>
                        <a:pt x="0" y="6"/>
                      </a:cubicBezTo>
                      <a:cubicBezTo>
                        <a:pt x="0" y="9"/>
                        <a:pt x="0" y="9"/>
                        <a:pt x="0" y="9"/>
                      </a:cubicBezTo>
                      <a:cubicBezTo>
                        <a:pt x="1" y="8"/>
                        <a:pt x="3" y="7"/>
                        <a:pt x="5" y="6"/>
                      </a:cubicBezTo>
                      <a:lnTo>
                        <a:pt x="5" y="21"/>
                      </a:ln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3" name="Google Shape;1543;p11"/>
                <p:cNvSpPr/>
                <p:nvPr/>
              </p:nvSpPr>
              <p:spPr>
                <a:xfrm>
                  <a:off x="2263775" y="996951"/>
                  <a:ext cx="55562" cy="82550"/>
                </a:xfrm>
                <a:custGeom>
                  <a:rect b="b" l="l" r="r" t="t"/>
                  <a:pathLst>
                    <a:path extrusionOk="0" h="21" w="14">
                      <a:moveTo>
                        <a:pt x="7" y="21"/>
                      </a:moveTo>
                      <a:cubicBezTo>
                        <a:pt x="9" y="21"/>
                        <a:pt x="11" y="21"/>
                        <a:pt x="12" y="19"/>
                      </a:cubicBezTo>
                      <a:cubicBezTo>
                        <a:pt x="13" y="18"/>
                        <a:pt x="14" y="15"/>
                        <a:pt x="14" y="11"/>
                      </a:cubicBezTo>
                      <a:cubicBezTo>
                        <a:pt x="14" y="7"/>
                        <a:pt x="13" y="4"/>
                        <a:pt x="12" y="2"/>
                      </a:cubicBezTo>
                      <a:cubicBezTo>
                        <a:pt x="11" y="1"/>
                        <a:pt x="9" y="0"/>
                        <a:pt x="7" y="0"/>
                      </a:cubicBezTo>
                      <a:cubicBezTo>
                        <a:pt x="5" y="0"/>
                        <a:pt x="4" y="1"/>
                        <a:pt x="2" y="2"/>
                      </a:cubicBezTo>
                      <a:cubicBezTo>
                        <a:pt x="1" y="4"/>
                        <a:pt x="0" y="7"/>
                        <a:pt x="0" y="11"/>
                      </a:cubicBezTo>
                      <a:cubicBezTo>
                        <a:pt x="0" y="15"/>
                        <a:pt x="1" y="18"/>
                        <a:pt x="2" y="19"/>
                      </a:cubicBezTo>
                      <a:cubicBezTo>
                        <a:pt x="3" y="21"/>
                        <a:pt x="5" y="21"/>
                        <a:pt x="7" y="21"/>
                      </a:cubicBezTo>
                      <a:close/>
                      <a:moveTo>
                        <a:pt x="5" y="6"/>
                      </a:moveTo>
                      <a:cubicBezTo>
                        <a:pt x="5" y="5"/>
                        <a:pt x="5" y="4"/>
                        <a:pt x="6" y="4"/>
                      </a:cubicBezTo>
                      <a:cubicBezTo>
                        <a:pt x="6" y="4"/>
                        <a:pt x="7" y="4"/>
                        <a:pt x="7" y="4"/>
                      </a:cubicBezTo>
                      <a:cubicBezTo>
                        <a:pt x="8" y="4"/>
                        <a:pt x="8" y="4"/>
                        <a:pt x="8" y="4"/>
                      </a:cubicBezTo>
                      <a:cubicBezTo>
                        <a:pt x="9" y="4"/>
                        <a:pt x="9" y="5"/>
                        <a:pt x="9" y="6"/>
                      </a:cubicBezTo>
                      <a:cubicBezTo>
                        <a:pt x="10" y="7"/>
                        <a:pt x="10" y="8"/>
                        <a:pt x="10" y="11"/>
                      </a:cubicBezTo>
                      <a:cubicBezTo>
                        <a:pt x="10" y="13"/>
                        <a:pt x="10" y="15"/>
                        <a:pt x="9" y="16"/>
                      </a:cubicBezTo>
                      <a:cubicBezTo>
                        <a:pt x="9" y="17"/>
                        <a:pt x="9" y="17"/>
                        <a:pt x="8" y="18"/>
                      </a:cubicBezTo>
                      <a:cubicBezTo>
                        <a:pt x="8" y="18"/>
                        <a:pt x="8" y="18"/>
                        <a:pt x="7" y="18"/>
                      </a:cubicBezTo>
                      <a:cubicBezTo>
                        <a:pt x="7" y="18"/>
                        <a:pt x="6" y="18"/>
                        <a:pt x="6" y="18"/>
                      </a:cubicBezTo>
                      <a:cubicBezTo>
                        <a:pt x="5" y="17"/>
                        <a:pt x="5" y="17"/>
                        <a:pt x="5" y="16"/>
                      </a:cubicBezTo>
                      <a:cubicBezTo>
                        <a:pt x="5" y="15"/>
                        <a:pt x="5" y="13"/>
                        <a:pt x="5" y="11"/>
                      </a:cubicBezTo>
                      <a:cubicBezTo>
                        <a:pt x="5" y="8"/>
                        <a:pt x="5" y="7"/>
                        <a:pt x="5" y="6"/>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4" name="Google Shape;1544;p11"/>
                <p:cNvSpPr/>
                <p:nvPr/>
              </p:nvSpPr>
              <p:spPr>
                <a:xfrm>
                  <a:off x="2454275" y="1201738"/>
                  <a:ext cx="50800" cy="84138"/>
                </a:xfrm>
                <a:custGeom>
                  <a:rect b="b" l="l" r="r" t="t"/>
                  <a:pathLst>
                    <a:path extrusionOk="0" h="21" w="13">
                      <a:moveTo>
                        <a:pt x="6" y="0"/>
                      </a:moveTo>
                      <a:cubicBezTo>
                        <a:pt x="4" y="0"/>
                        <a:pt x="3" y="0"/>
                        <a:pt x="2" y="2"/>
                      </a:cubicBezTo>
                      <a:cubicBezTo>
                        <a:pt x="0" y="3"/>
                        <a:pt x="0" y="6"/>
                        <a:pt x="0" y="10"/>
                      </a:cubicBezTo>
                      <a:cubicBezTo>
                        <a:pt x="0" y="14"/>
                        <a:pt x="0" y="17"/>
                        <a:pt x="2" y="18"/>
                      </a:cubicBezTo>
                      <a:cubicBezTo>
                        <a:pt x="3" y="20"/>
                        <a:pt x="4" y="21"/>
                        <a:pt x="6" y="21"/>
                      </a:cubicBezTo>
                      <a:cubicBezTo>
                        <a:pt x="8" y="21"/>
                        <a:pt x="10" y="20"/>
                        <a:pt x="11" y="19"/>
                      </a:cubicBezTo>
                      <a:cubicBezTo>
                        <a:pt x="12" y="17"/>
                        <a:pt x="13" y="14"/>
                        <a:pt x="13" y="10"/>
                      </a:cubicBezTo>
                      <a:cubicBezTo>
                        <a:pt x="13" y="6"/>
                        <a:pt x="12" y="3"/>
                        <a:pt x="11" y="2"/>
                      </a:cubicBezTo>
                      <a:cubicBezTo>
                        <a:pt x="10" y="0"/>
                        <a:pt x="8" y="0"/>
                        <a:pt x="6" y="0"/>
                      </a:cubicBezTo>
                      <a:close/>
                      <a:moveTo>
                        <a:pt x="9" y="15"/>
                      </a:moveTo>
                      <a:cubicBezTo>
                        <a:pt x="8" y="16"/>
                        <a:pt x="8" y="17"/>
                        <a:pt x="8" y="17"/>
                      </a:cubicBezTo>
                      <a:cubicBezTo>
                        <a:pt x="7" y="17"/>
                        <a:pt x="7" y="17"/>
                        <a:pt x="6" y="17"/>
                      </a:cubicBezTo>
                      <a:cubicBezTo>
                        <a:pt x="6" y="17"/>
                        <a:pt x="6" y="17"/>
                        <a:pt x="5" y="17"/>
                      </a:cubicBezTo>
                      <a:cubicBezTo>
                        <a:pt x="5" y="17"/>
                        <a:pt x="5" y="16"/>
                        <a:pt x="4" y="15"/>
                      </a:cubicBezTo>
                      <a:cubicBezTo>
                        <a:pt x="4" y="14"/>
                        <a:pt x="4" y="13"/>
                        <a:pt x="4" y="10"/>
                      </a:cubicBezTo>
                      <a:cubicBezTo>
                        <a:pt x="4" y="8"/>
                        <a:pt x="4" y="6"/>
                        <a:pt x="4" y="5"/>
                      </a:cubicBezTo>
                      <a:cubicBezTo>
                        <a:pt x="5" y="4"/>
                        <a:pt x="5" y="4"/>
                        <a:pt x="5" y="3"/>
                      </a:cubicBezTo>
                      <a:cubicBezTo>
                        <a:pt x="6" y="3"/>
                        <a:pt x="6" y="3"/>
                        <a:pt x="6" y="3"/>
                      </a:cubicBezTo>
                      <a:cubicBezTo>
                        <a:pt x="7" y="3"/>
                        <a:pt x="7" y="3"/>
                        <a:pt x="8" y="3"/>
                      </a:cubicBezTo>
                      <a:cubicBezTo>
                        <a:pt x="8" y="4"/>
                        <a:pt x="8" y="4"/>
                        <a:pt x="9" y="5"/>
                      </a:cubicBezTo>
                      <a:cubicBezTo>
                        <a:pt x="9" y="6"/>
                        <a:pt x="9" y="8"/>
                        <a:pt x="9" y="10"/>
                      </a:cubicBezTo>
                      <a:cubicBezTo>
                        <a:pt x="9" y="13"/>
                        <a:pt x="9" y="14"/>
                        <a:pt x="9" y="15"/>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5" name="Google Shape;1545;p11"/>
                <p:cNvSpPr/>
                <p:nvPr/>
              </p:nvSpPr>
              <p:spPr>
                <a:xfrm>
                  <a:off x="2393950" y="996951"/>
                  <a:ext cx="52387" cy="82550"/>
                </a:xfrm>
                <a:custGeom>
                  <a:rect b="b" l="l" r="r" t="t"/>
                  <a:pathLst>
                    <a:path extrusionOk="0" h="21" w="13">
                      <a:moveTo>
                        <a:pt x="6" y="0"/>
                      </a:moveTo>
                      <a:cubicBezTo>
                        <a:pt x="4" y="0"/>
                        <a:pt x="3" y="1"/>
                        <a:pt x="2" y="2"/>
                      </a:cubicBezTo>
                      <a:cubicBezTo>
                        <a:pt x="0" y="4"/>
                        <a:pt x="0" y="7"/>
                        <a:pt x="0" y="11"/>
                      </a:cubicBezTo>
                      <a:cubicBezTo>
                        <a:pt x="0" y="15"/>
                        <a:pt x="0" y="18"/>
                        <a:pt x="1" y="19"/>
                      </a:cubicBezTo>
                      <a:cubicBezTo>
                        <a:pt x="3" y="21"/>
                        <a:pt x="4" y="21"/>
                        <a:pt x="6" y="21"/>
                      </a:cubicBezTo>
                      <a:cubicBezTo>
                        <a:pt x="8" y="21"/>
                        <a:pt x="10" y="21"/>
                        <a:pt x="11" y="19"/>
                      </a:cubicBezTo>
                      <a:cubicBezTo>
                        <a:pt x="12" y="18"/>
                        <a:pt x="13" y="15"/>
                        <a:pt x="13" y="11"/>
                      </a:cubicBezTo>
                      <a:cubicBezTo>
                        <a:pt x="13" y="7"/>
                        <a:pt x="12" y="4"/>
                        <a:pt x="11" y="2"/>
                      </a:cubicBezTo>
                      <a:cubicBezTo>
                        <a:pt x="10" y="1"/>
                        <a:pt x="8" y="0"/>
                        <a:pt x="6" y="0"/>
                      </a:cubicBezTo>
                      <a:close/>
                      <a:moveTo>
                        <a:pt x="8" y="16"/>
                      </a:moveTo>
                      <a:cubicBezTo>
                        <a:pt x="8" y="17"/>
                        <a:pt x="8" y="17"/>
                        <a:pt x="7" y="18"/>
                      </a:cubicBezTo>
                      <a:cubicBezTo>
                        <a:pt x="7" y="18"/>
                        <a:pt x="7" y="18"/>
                        <a:pt x="6" y="18"/>
                      </a:cubicBezTo>
                      <a:cubicBezTo>
                        <a:pt x="6" y="18"/>
                        <a:pt x="5" y="18"/>
                        <a:pt x="5" y="18"/>
                      </a:cubicBezTo>
                      <a:cubicBezTo>
                        <a:pt x="5" y="17"/>
                        <a:pt x="4" y="17"/>
                        <a:pt x="4" y="16"/>
                      </a:cubicBezTo>
                      <a:cubicBezTo>
                        <a:pt x="4" y="15"/>
                        <a:pt x="4" y="13"/>
                        <a:pt x="4" y="11"/>
                      </a:cubicBezTo>
                      <a:cubicBezTo>
                        <a:pt x="4" y="8"/>
                        <a:pt x="4" y="7"/>
                        <a:pt x="4" y="6"/>
                      </a:cubicBezTo>
                      <a:cubicBezTo>
                        <a:pt x="4" y="5"/>
                        <a:pt x="5" y="4"/>
                        <a:pt x="5" y="4"/>
                      </a:cubicBezTo>
                      <a:cubicBezTo>
                        <a:pt x="5" y="4"/>
                        <a:pt x="6" y="4"/>
                        <a:pt x="6" y="4"/>
                      </a:cubicBezTo>
                      <a:cubicBezTo>
                        <a:pt x="7" y="4"/>
                        <a:pt x="7" y="4"/>
                        <a:pt x="7" y="4"/>
                      </a:cubicBezTo>
                      <a:cubicBezTo>
                        <a:pt x="8" y="4"/>
                        <a:pt x="8" y="5"/>
                        <a:pt x="8" y="6"/>
                      </a:cubicBezTo>
                      <a:cubicBezTo>
                        <a:pt x="9" y="7"/>
                        <a:pt x="9" y="8"/>
                        <a:pt x="9" y="11"/>
                      </a:cubicBezTo>
                      <a:cubicBezTo>
                        <a:pt x="9" y="13"/>
                        <a:pt x="9" y="15"/>
                        <a:pt x="8" y="16"/>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6" name="Google Shape;1546;p11"/>
                <p:cNvSpPr/>
                <p:nvPr/>
              </p:nvSpPr>
              <p:spPr>
                <a:xfrm>
                  <a:off x="2398713" y="1100138"/>
                  <a:ext cx="34925" cy="82550"/>
                </a:xfrm>
                <a:custGeom>
                  <a:rect b="b" l="l" r="r" t="t"/>
                  <a:pathLst>
                    <a:path extrusionOk="0" h="21" w="9">
                      <a:moveTo>
                        <a:pt x="3" y="3"/>
                      </a:moveTo>
                      <a:cubicBezTo>
                        <a:pt x="2" y="4"/>
                        <a:pt x="1" y="5"/>
                        <a:pt x="0" y="5"/>
                      </a:cubicBezTo>
                      <a:cubicBezTo>
                        <a:pt x="0" y="9"/>
                        <a:pt x="0" y="9"/>
                        <a:pt x="0" y="9"/>
                      </a:cubicBezTo>
                      <a:cubicBezTo>
                        <a:pt x="2" y="8"/>
                        <a:pt x="3" y="7"/>
                        <a:pt x="5" y="6"/>
                      </a:cubicBezTo>
                      <a:cubicBezTo>
                        <a:pt x="5" y="21"/>
                        <a:pt x="5" y="21"/>
                        <a:pt x="5" y="21"/>
                      </a:cubicBezTo>
                      <a:cubicBezTo>
                        <a:pt x="9" y="21"/>
                        <a:pt x="9" y="21"/>
                        <a:pt x="9" y="21"/>
                      </a:cubicBezTo>
                      <a:cubicBezTo>
                        <a:pt x="9" y="0"/>
                        <a:pt x="9" y="0"/>
                        <a:pt x="9" y="0"/>
                      </a:cubicBezTo>
                      <a:cubicBezTo>
                        <a:pt x="5" y="0"/>
                        <a:pt x="5" y="0"/>
                        <a:pt x="5" y="0"/>
                      </a:cubicBezTo>
                      <a:cubicBezTo>
                        <a:pt x="5" y="1"/>
                        <a:pt x="4" y="2"/>
                        <a:pt x="3" y="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sp>
              <p:nvSpPr>
                <p:cNvPr id="1547" name="Google Shape;1547;p11"/>
                <p:cNvSpPr/>
                <p:nvPr/>
              </p:nvSpPr>
              <p:spPr>
                <a:xfrm>
                  <a:off x="2457450" y="1100138"/>
                  <a:ext cx="50800" cy="82550"/>
                </a:xfrm>
                <a:custGeom>
                  <a:rect b="b" l="l" r="r" t="t"/>
                  <a:pathLst>
                    <a:path extrusionOk="0" h="21" w="13">
                      <a:moveTo>
                        <a:pt x="6" y="0"/>
                      </a:moveTo>
                      <a:cubicBezTo>
                        <a:pt x="4" y="0"/>
                        <a:pt x="3" y="1"/>
                        <a:pt x="2" y="2"/>
                      </a:cubicBezTo>
                      <a:cubicBezTo>
                        <a:pt x="0" y="4"/>
                        <a:pt x="0" y="7"/>
                        <a:pt x="0" y="10"/>
                      </a:cubicBezTo>
                      <a:cubicBezTo>
                        <a:pt x="0" y="14"/>
                        <a:pt x="0" y="17"/>
                        <a:pt x="1" y="19"/>
                      </a:cubicBezTo>
                      <a:cubicBezTo>
                        <a:pt x="3" y="20"/>
                        <a:pt x="4" y="21"/>
                        <a:pt x="6" y="21"/>
                      </a:cubicBezTo>
                      <a:cubicBezTo>
                        <a:pt x="8" y="21"/>
                        <a:pt x="10" y="20"/>
                        <a:pt x="11" y="19"/>
                      </a:cubicBezTo>
                      <a:cubicBezTo>
                        <a:pt x="12" y="17"/>
                        <a:pt x="13" y="14"/>
                        <a:pt x="13" y="10"/>
                      </a:cubicBezTo>
                      <a:cubicBezTo>
                        <a:pt x="13" y="7"/>
                        <a:pt x="12" y="4"/>
                        <a:pt x="11" y="2"/>
                      </a:cubicBezTo>
                      <a:cubicBezTo>
                        <a:pt x="10" y="1"/>
                        <a:pt x="8" y="0"/>
                        <a:pt x="6" y="0"/>
                      </a:cubicBezTo>
                      <a:close/>
                      <a:moveTo>
                        <a:pt x="8" y="16"/>
                      </a:moveTo>
                      <a:cubicBezTo>
                        <a:pt x="8" y="16"/>
                        <a:pt x="8" y="17"/>
                        <a:pt x="8" y="17"/>
                      </a:cubicBezTo>
                      <a:cubicBezTo>
                        <a:pt x="7" y="18"/>
                        <a:pt x="7" y="18"/>
                        <a:pt x="6" y="18"/>
                      </a:cubicBezTo>
                      <a:cubicBezTo>
                        <a:pt x="6" y="18"/>
                        <a:pt x="5" y="18"/>
                        <a:pt x="5" y="17"/>
                      </a:cubicBezTo>
                      <a:cubicBezTo>
                        <a:pt x="5" y="17"/>
                        <a:pt x="4" y="16"/>
                        <a:pt x="4" y="15"/>
                      </a:cubicBezTo>
                      <a:cubicBezTo>
                        <a:pt x="4" y="15"/>
                        <a:pt x="4" y="13"/>
                        <a:pt x="4" y="10"/>
                      </a:cubicBezTo>
                      <a:cubicBezTo>
                        <a:pt x="4" y="8"/>
                        <a:pt x="4" y="6"/>
                        <a:pt x="4" y="5"/>
                      </a:cubicBezTo>
                      <a:cubicBezTo>
                        <a:pt x="4" y="5"/>
                        <a:pt x="5" y="4"/>
                        <a:pt x="5" y="4"/>
                      </a:cubicBezTo>
                      <a:cubicBezTo>
                        <a:pt x="5" y="3"/>
                        <a:pt x="6" y="3"/>
                        <a:pt x="6" y="3"/>
                      </a:cubicBezTo>
                      <a:cubicBezTo>
                        <a:pt x="7" y="3"/>
                        <a:pt x="7" y="3"/>
                        <a:pt x="8" y="4"/>
                      </a:cubicBezTo>
                      <a:cubicBezTo>
                        <a:pt x="8" y="4"/>
                        <a:pt x="8" y="5"/>
                        <a:pt x="8" y="6"/>
                      </a:cubicBezTo>
                      <a:cubicBezTo>
                        <a:pt x="9" y="6"/>
                        <a:pt x="9" y="8"/>
                        <a:pt x="9" y="10"/>
                      </a:cubicBezTo>
                      <a:cubicBezTo>
                        <a:pt x="9" y="13"/>
                        <a:pt x="9" y="15"/>
                        <a:pt x="8" y="16"/>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Arial"/>
                    <a:buNone/>
                  </a:pPr>
                  <a:r>
                    <a:t/>
                  </a:r>
                  <a:endParaRPr b="0" i="0" sz="1350" u="none" cap="none" strike="noStrike">
                    <a:solidFill>
                      <a:srgbClr val="000000"/>
                    </a:solidFill>
                    <a:latin typeface="Arial"/>
                    <a:ea typeface="Arial"/>
                    <a:cs typeface="Arial"/>
                    <a:sym typeface="Arial"/>
                  </a:endParaRPr>
                </a:p>
              </p:txBody>
            </p:sp>
          </p:grpSp>
        </p:grpSp>
      </p:grpSp>
      <p:pic>
        <p:nvPicPr>
          <p:cNvPr id="1548" name="Google Shape;1548;p11"/>
          <p:cNvPicPr preferRelativeResize="0"/>
          <p:nvPr/>
        </p:nvPicPr>
        <p:blipFill rotWithShape="1">
          <a:blip r:embed="rId8">
            <a:alphaModFix/>
          </a:blip>
          <a:srcRect b="0" l="0" r="0" t="0"/>
          <a:stretch/>
        </p:blipFill>
        <p:spPr>
          <a:xfrm>
            <a:off x="7802309" y="4838808"/>
            <a:ext cx="1078992" cy="1402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526"/>
                                        </p:tgtEl>
                                        <p:attrNameLst>
                                          <p:attrName>style.visibility</p:attrName>
                                        </p:attrNameLst>
                                      </p:cBhvr>
                                      <p:to>
                                        <p:strVal val="visible"/>
                                      </p:to>
                                    </p:set>
                                    <p:animEffect filter="fade" transition="in">
                                      <p:cBhvr>
                                        <p:cTn dur="500"/>
                                        <p:tgtEl>
                                          <p:spTgt spid="1526"/>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499"/>
                                        </p:tgtEl>
                                        <p:attrNameLst>
                                          <p:attrName>style.visibility</p:attrName>
                                        </p:attrNameLst>
                                      </p:cBhvr>
                                      <p:to>
                                        <p:strVal val="visible"/>
                                      </p:to>
                                    </p:set>
                                    <p:animEffect filter="fade" transition="in">
                                      <p:cBhvr>
                                        <p:cTn dur="500"/>
                                        <p:tgtEl>
                                          <p:spTgt spid="1499"/>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2"/>
          <p:cNvSpPr/>
          <p:nvPr/>
        </p:nvSpPr>
        <p:spPr>
          <a:xfrm>
            <a:off x="290545" y="637423"/>
            <a:ext cx="856291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2"/>
                </a:solidFill>
                <a:latin typeface="Arial"/>
                <a:ea typeface="Arial"/>
                <a:cs typeface="Arial"/>
                <a:sym typeface="Arial"/>
              </a:rPr>
              <a:t>PowerStore</a:t>
            </a:r>
            <a:endParaRPr/>
          </a:p>
        </p:txBody>
      </p:sp>
      <p:sp>
        <p:nvSpPr>
          <p:cNvPr id="1554" name="Google Shape;1554;p12"/>
          <p:cNvSpPr/>
          <p:nvPr/>
        </p:nvSpPr>
        <p:spPr>
          <a:xfrm>
            <a:off x="450510" y="334202"/>
            <a:ext cx="824298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Dell Technologies introduces</a:t>
            </a:r>
            <a:endParaRPr/>
          </a:p>
        </p:txBody>
      </p:sp>
      <p:sp>
        <p:nvSpPr>
          <p:cNvPr id="1555" name="Google Shape;1555;p12"/>
          <p:cNvSpPr/>
          <p:nvPr/>
        </p:nvSpPr>
        <p:spPr>
          <a:xfrm>
            <a:off x="1143146" y="2171571"/>
            <a:ext cx="1925782" cy="457200"/>
          </a:xfrm>
          <a:prstGeom prst="rect">
            <a:avLst/>
          </a:prstGeom>
          <a:gradFill>
            <a:gsLst>
              <a:gs pos="0">
                <a:schemeClr val="lt1"/>
              </a:gs>
              <a:gs pos="100000">
                <a:schemeClr val="accent1"/>
              </a:gs>
            </a:gsLst>
            <a:lin ang="13500000" scaled="0"/>
          </a:gra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B1DBFE"/>
                </a:solidFill>
                <a:latin typeface="Arial"/>
                <a:ea typeface="Arial"/>
                <a:cs typeface="Arial"/>
                <a:sym typeface="Arial"/>
              </a:rPr>
              <a:t>Data-centric</a:t>
            </a:r>
            <a:endParaRPr/>
          </a:p>
        </p:txBody>
      </p:sp>
      <p:sp>
        <p:nvSpPr>
          <p:cNvPr id="1556" name="Google Shape;1556;p12"/>
          <p:cNvSpPr/>
          <p:nvPr/>
        </p:nvSpPr>
        <p:spPr>
          <a:xfrm>
            <a:off x="3375656" y="2171571"/>
            <a:ext cx="2392688" cy="457200"/>
          </a:xfrm>
          <a:prstGeom prst="rect">
            <a:avLst/>
          </a:prstGeom>
          <a:gradFill>
            <a:gsLst>
              <a:gs pos="0">
                <a:schemeClr val="lt1"/>
              </a:gs>
              <a:gs pos="100000">
                <a:schemeClr val="accent1"/>
              </a:gs>
            </a:gsLst>
            <a:lin ang="13500000" scaled="0"/>
          </a:gra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B1DBFE"/>
                </a:solidFill>
                <a:latin typeface="Arial"/>
                <a:ea typeface="Arial"/>
                <a:cs typeface="Arial"/>
                <a:sym typeface="Arial"/>
              </a:rPr>
              <a:t>Intelligent</a:t>
            </a:r>
            <a:endParaRPr/>
          </a:p>
        </p:txBody>
      </p:sp>
      <p:sp>
        <p:nvSpPr>
          <p:cNvPr id="1557" name="Google Shape;1557;p12"/>
          <p:cNvSpPr/>
          <p:nvPr/>
        </p:nvSpPr>
        <p:spPr>
          <a:xfrm>
            <a:off x="6075072" y="2171571"/>
            <a:ext cx="1925782" cy="457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b="1" lang="en-US" sz="1800">
                <a:solidFill>
                  <a:schemeClr val="accent1"/>
                </a:solidFill>
                <a:latin typeface="Arial"/>
                <a:ea typeface="Arial"/>
                <a:cs typeface="Arial"/>
                <a:sym typeface="Arial"/>
              </a:rPr>
              <a:t>Adaptable</a:t>
            </a:r>
            <a:endParaRPr/>
          </a:p>
        </p:txBody>
      </p:sp>
      <p:grpSp>
        <p:nvGrpSpPr>
          <p:cNvPr id="1558" name="Google Shape;1558;p12"/>
          <p:cNvGrpSpPr/>
          <p:nvPr/>
        </p:nvGrpSpPr>
        <p:grpSpPr>
          <a:xfrm>
            <a:off x="1129972" y="3121625"/>
            <a:ext cx="2079421" cy="1063801"/>
            <a:chOff x="322070" y="2635182"/>
            <a:chExt cx="2079421" cy="1063801"/>
          </a:xfrm>
        </p:grpSpPr>
        <p:sp>
          <p:nvSpPr>
            <p:cNvPr id="1559" name="Google Shape;1559;p12"/>
            <p:cNvSpPr/>
            <p:nvPr/>
          </p:nvSpPr>
          <p:spPr>
            <a:xfrm>
              <a:off x="329868" y="2635182"/>
              <a:ext cx="207162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Flexible</a:t>
              </a:r>
              <a:br>
                <a:rPr lang="en-US" sz="1600">
                  <a:solidFill>
                    <a:schemeClr val="lt1"/>
                  </a:solidFill>
                  <a:latin typeface="Arial"/>
                  <a:ea typeface="Arial"/>
                  <a:cs typeface="Arial"/>
                  <a:sym typeface="Arial"/>
                </a:rPr>
              </a:br>
              <a:r>
                <a:rPr b="1" lang="en-US" sz="1600">
                  <a:solidFill>
                    <a:schemeClr val="lt1"/>
                  </a:solidFill>
                  <a:latin typeface="Arial"/>
                  <a:ea typeface="Arial"/>
                  <a:cs typeface="Arial"/>
                  <a:sym typeface="Arial"/>
                </a:rPr>
                <a:t>Architecture</a:t>
              </a:r>
              <a:endParaRPr/>
            </a:p>
          </p:txBody>
        </p:sp>
        <p:sp>
          <p:nvSpPr>
            <p:cNvPr id="1560" name="Google Shape;1560;p12"/>
            <p:cNvSpPr/>
            <p:nvPr/>
          </p:nvSpPr>
          <p:spPr>
            <a:xfrm>
              <a:off x="322070" y="3237318"/>
              <a:ext cx="20716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Enables speed and application mobility</a:t>
              </a:r>
              <a:endParaRPr/>
            </a:p>
          </p:txBody>
        </p:sp>
      </p:grpSp>
      <p:grpSp>
        <p:nvGrpSpPr>
          <p:cNvPr id="1561" name="Google Shape;1561;p12"/>
          <p:cNvGrpSpPr/>
          <p:nvPr/>
        </p:nvGrpSpPr>
        <p:grpSpPr>
          <a:xfrm>
            <a:off x="3744560" y="3121625"/>
            <a:ext cx="2079421" cy="1063801"/>
            <a:chOff x="322070" y="2635182"/>
            <a:chExt cx="2079421" cy="1063801"/>
          </a:xfrm>
        </p:grpSpPr>
        <p:sp>
          <p:nvSpPr>
            <p:cNvPr id="1562" name="Google Shape;1562;p12"/>
            <p:cNvSpPr/>
            <p:nvPr/>
          </p:nvSpPr>
          <p:spPr>
            <a:xfrm>
              <a:off x="329868" y="2635182"/>
              <a:ext cx="207162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Flexible </a:t>
              </a:r>
              <a:br>
                <a:rPr lang="en-US" sz="1600">
                  <a:solidFill>
                    <a:schemeClr val="lt1"/>
                  </a:solidFill>
                  <a:latin typeface="Arial"/>
                  <a:ea typeface="Arial"/>
                  <a:cs typeface="Arial"/>
                  <a:sym typeface="Arial"/>
                </a:rPr>
              </a:br>
              <a:r>
                <a:rPr b="1" lang="en-US" sz="1600">
                  <a:solidFill>
                    <a:schemeClr val="lt1"/>
                  </a:solidFill>
                  <a:latin typeface="Arial"/>
                  <a:ea typeface="Arial"/>
                  <a:cs typeface="Arial"/>
                  <a:sym typeface="Arial"/>
                </a:rPr>
                <a:t>Deployment</a:t>
              </a:r>
              <a:endParaRPr/>
            </a:p>
          </p:txBody>
        </p:sp>
        <p:sp>
          <p:nvSpPr>
            <p:cNvPr id="1563" name="Google Shape;1563;p12"/>
            <p:cNvSpPr/>
            <p:nvPr/>
          </p:nvSpPr>
          <p:spPr>
            <a:xfrm>
              <a:off x="322070" y="3237318"/>
              <a:ext cx="20716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Modernize the core, edge, and cloud without disruption</a:t>
              </a:r>
              <a:endParaRPr/>
            </a:p>
          </p:txBody>
        </p:sp>
      </p:grpSp>
      <p:grpSp>
        <p:nvGrpSpPr>
          <p:cNvPr id="1564" name="Google Shape;1564;p12"/>
          <p:cNvGrpSpPr/>
          <p:nvPr/>
        </p:nvGrpSpPr>
        <p:grpSpPr>
          <a:xfrm>
            <a:off x="6614070" y="3116842"/>
            <a:ext cx="2079421" cy="1063801"/>
            <a:chOff x="322070" y="2635182"/>
            <a:chExt cx="2079421" cy="1063801"/>
          </a:xfrm>
        </p:grpSpPr>
        <p:sp>
          <p:nvSpPr>
            <p:cNvPr id="1565" name="Google Shape;1565;p12"/>
            <p:cNvSpPr/>
            <p:nvPr/>
          </p:nvSpPr>
          <p:spPr>
            <a:xfrm>
              <a:off x="329868" y="2635182"/>
              <a:ext cx="207162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Flexible </a:t>
              </a:r>
              <a:r>
                <a:rPr b="1" lang="en-US" sz="1600">
                  <a:solidFill>
                    <a:schemeClr val="lt1"/>
                  </a:solidFill>
                  <a:latin typeface="Arial"/>
                  <a:ea typeface="Arial"/>
                  <a:cs typeface="Arial"/>
                  <a:sym typeface="Arial"/>
                </a:rPr>
                <a:t>Consumption</a:t>
              </a:r>
              <a:endParaRPr/>
            </a:p>
          </p:txBody>
        </p:sp>
        <p:sp>
          <p:nvSpPr>
            <p:cNvPr id="1566" name="Google Shape;1566;p12"/>
            <p:cNvSpPr/>
            <p:nvPr/>
          </p:nvSpPr>
          <p:spPr>
            <a:xfrm>
              <a:off x="322070" y="3237318"/>
              <a:ext cx="20716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Choice, predictability, and investment protection</a:t>
              </a:r>
              <a:endParaRPr/>
            </a:p>
          </p:txBody>
        </p:sp>
      </p:grpSp>
      <p:grpSp>
        <p:nvGrpSpPr>
          <p:cNvPr id="1567" name="Google Shape;1567;p12"/>
          <p:cNvGrpSpPr/>
          <p:nvPr/>
        </p:nvGrpSpPr>
        <p:grpSpPr>
          <a:xfrm>
            <a:off x="625225" y="3263019"/>
            <a:ext cx="485458" cy="346756"/>
            <a:chOff x="-2098183" y="2201466"/>
            <a:chExt cx="443602" cy="252661"/>
          </a:xfrm>
        </p:grpSpPr>
        <p:sp>
          <p:nvSpPr>
            <p:cNvPr id="1568" name="Google Shape;1568;p12"/>
            <p:cNvSpPr/>
            <p:nvPr/>
          </p:nvSpPr>
          <p:spPr>
            <a:xfrm>
              <a:off x="-2098183" y="2201466"/>
              <a:ext cx="247840" cy="252661"/>
            </a:xfrm>
            <a:custGeom>
              <a:rect b="b" l="l" r="r" t="t"/>
              <a:pathLst>
                <a:path extrusionOk="0" h="262" w="257">
                  <a:moveTo>
                    <a:pt x="228" y="232"/>
                  </a:moveTo>
                  <a:lnTo>
                    <a:pt x="31" y="232"/>
                  </a:lnTo>
                  <a:lnTo>
                    <a:pt x="31" y="30"/>
                  </a:lnTo>
                  <a:lnTo>
                    <a:pt x="228" y="30"/>
                  </a:lnTo>
                  <a:lnTo>
                    <a:pt x="228" y="69"/>
                  </a:lnTo>
                  <a:lnTo>
                    <a:pt x="257" y="69"/>
                  </a:lnTo>
                  <a:lnTo>
                    <a:pt x="257" y="0"/>
                  </a:lnTo>
                  <a:lnTo>
                    <a:pt x="0" y="0"/>
                  </a:lnTo>
                  <a:lnTo>
                    <a:pt x="0" y="262"/>
                  </a:lnTo>
                  <a:lnTo>
                    <a:pt x="257" y="262"/>
                  </a:lnTo>
                  <a:lnTo>
                    <a:pt x="257" y="187"/>
                  </a:lnTo>
                  <a:lnTo>
                    <a:pt x="228" y="187"/>
                  </a:lnTo>
                  <a:lnTo>
                    <a:pt x="228" y="23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1569" name="Google Shape;1569;p12"/>
            <p:cNvSpPr/>
            <p:nvPr/>
          </p:nvSpPr>
          <p:spPr>
            <a:xfrm>
              <a:off x="-1960282" y="2216893"/>
              <a:ext cx="305701" cy="221801"/>
            </a:xfrm>
            <a:custGeom>
              <a:rect b="b" l="l" r="r" t="t"/>
              <a:pathLst>
                <a:path extrusionOk="0" h="230" w="317">
                  <a:moveTo>
                    <a:pt x="179" y="0"/>
                  </a:moveTo>
                  <a:lnTo>
                    <a:pt x="160" y="24"/>
                  </a:lnTo>
                  <a:lnTo>
                    <a:pt x="252" y="99"/>
                  </a:lnTo>
                  <a:lnTo>
                    <a:pt x="0" y="99"/>
                  </a:lnTo>
                  <a:lnTo>
                    <a:pt x="0" y="131"/>
                  </a:lnTo>
                  <a:lnTo>
                    <a:pt x="252" y="131"/>
                  </a:lnTo>
                  <a:lnTo>
                    <a:pt x="160" y="206"/>
                  </a:lnTo>
                  <a:lnTo>
                    <a:pt x="179" y="230"/>
                  </a:lnTo>
                  <a:lnTo>
                    <a:pt x="317" y="115"/>
                  </a:lnTo>
                  <a:lnTo>
                    <a:pt x="17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grpSp>
      <p:grpSp>
        <p:nvGrpSpPr>
          <p:cNvPr id="1570" name="Google Shape;1570;p12"/>
          <p:cNvGrpSpPr/>
          <p:nvPr/>
        </p:nvGrpSpPr>
        <p:grpSpPr>
          <a:xfrm>
            <a:off x="3306479" y="3241083"/>
            <a:ext cx="352525" cy="352525"/>
            <a:chOff x="7715250" y="3703638"/>
            <a:chExt cx="971550" cy="971550"/>
          </a:xfrm>
        </p:grpSpPr>
        <p:sp>
          <p:nvSpPr>
            <p:cNvPr id="1571" name="Google Shape;1571;p12"/>
            <p:cNvSpPr/>
            <p:nvPr/>
          </p:nvSpPr>
          <p:spPr>
            <a:xfrm>
              <a:off x="7715250" y="3703638"/>
              <a:ext cx="971550" cy="971550"/>
            </a:xfrm>
            <a:custGeom>
              <a:rect b="b" l="l" r="r" t="t"/>
              <a:pathLst>
                <a:path extrusionOk="0" h="256" w="256">
                  <a:moveTo>
                    <a:pt x="256" y="75"/>
                  </a:moveTo>
                  <a:cubicBezTo>
                    <a:pt x="256" y="0"/>
                    <a:pt x="256" y="0"/>
                    <a:pt x="256" y="0"/>
                  </a:cubicBezTo>
                  <a:cubicBezTo>
                    <a:pt x="181" y="0"/>
                    <a:pt x="181" y="0"/>
                    <a:pt x="181" y="0"/>
                  </a:cubicBezTo>
                  <a:cubicBezTo>
                    <a:pt x="181" y="18"/>
                    <a:pt x="181" y="18"/>
                    <a:pt x="181" y="18"/>
                  </a:cubicBezTo>
                  <a:cubicBezTo>
                    <a:pt x="227" y="18"/>
                    <a:pt x="227" y="18"/>
                    <a:pt x="227" y="18"/>
                  </a:cubicBezTo>
                  <a:cubicBezTo>
                    <a:pt x="189" y="55"/>
                    <a:pt x="189" y="55"/>
                    <a:pt x="189" y="55"/>
                  </a:cubicBezTo>
                  <a:cubicBezTo>
                    <a:pt x="154" y="25"/>
                    <a:pt x="102" y="25"/>
                    <a:pt x="66" y="55"/>
                  </a:cubicBezTo>
                  <a:cubicBezTo>
                    <a:pt x="28" y="17"/>
                    <a:pt x="28" y="17"/>
                    <a:pt x="28" y="17"/>
                  </a:cubicBezTo>
                  <a:cubicBezTo>
                    <a:pt x="75" y="17"/>
                    <a:pt x="75" y="17"/>
                    <a:pt x="75" y="17"/>
                  </a:cubicBezTo>
                  <a:cubicBezTo>
                    <a:pt x="75" y="0"/>
                    <a:pt x="75" y="0"/>
                    <a:pt x="75" y="0"/>
                  </a:cubicBezTo>
                  <a:cubicBezTo>
                    <a:pt x="0" y="0"/>
                    <a:pt x="0" y="0"/>
                    <a:pt x="0" y="0"/>
                  </a:cubicBezTo>
                  <a:cubicBezTo>
                    <a:pt x="0" y="75"/>
                    <a:pt x="0" y="75"/>
                    <a:pt x="0" y="75"/>
                  </a:cubicBezTo>
                  <a:cubicBezTo>
                    <a:pt x="17" y="75"/>
                    <a:pt x="17" y="75"/>
                    <a:pt x="17" y="75"/>
                  </a:cubicBezTo>
                  <a:cubicBezTo>
                    <a:pt x="17" y="30"/>
                    <a:pt x="17" y="30"/>
                    <a:pt x="17" y="30"/>
                  </a:cubicBezTo>
                  <a:cubicBezTo>
                    <a:pt x="54" y="67"/>
                    <a:pt x="54" y="67"/>
                    <a:pt x="54" y="67"/>
                  </a:cubicBezTo>
                  <a:cubicBezTo>
                    <a:pt x="24" y="102"/>
                    <a:pt x="24" y="154"/>
                    <a:pt x="54" y="190"/>
                  </a:cubicBezTo>
                  <a:cubicBezTo>
                    <a:pt x="17" y="227"/>
                    <a:pt x="17" y="227"/>
                    <a:pt x="17" y="227"/>
                  </a:cubicBezTo>
                  <a:cubicBezTo>
                    <a:pt x="17" y="183"/>
                    <a:pt x="17" y="183"/>
                    <a:pt x="17" y="183"/>
                  </a:cubicBezTo>
                  <a:cubicBezTo>
                    <a:pt x="0" y="183"/>
                    <a:pt x="0" y="183"/>
                    <a:pt x="0" y="183"/>
                  </a:cubicBezTo>
                  <a:cubicBezTo>
                    <a:pt x="0" y="256"/>
                    <a:pt x="0" y="256"/>
                    <a:pt x="0" y="256"/>
                  </a:cubicBezTo>
                  <a:cubicBezTo>
                    <a:pt x="74" y="256"/>
                    <a:pt x="74" y="256"/>
                    <a:pt x="74" y="256"/>
                  </a:cubicBezTo>
                  <a:cubicBezTo>
                    <a:pt x="74" y="239"/>
                    <a:pt x="74" y="239"/>
                    <a:pt x="74" y="239"/>
                  </a:cubicBezTo>
                  <a:cubicBezTo>
                    <a:pt x="30" y="239"/>
                    <a:pt x="30" y="239"/>
                    <a:pt x="30" y="239"/>
                  </a:cubicBezTo>
                  <a:cubicBezTo>
                    <a:pt x="66" y="203"/>
                    <a:pt x="66" y="203"/>
                    <a:pt x="66" y="203"/>
                  </a:cubicBezTo>
                  <a:cubicBezTo>
                    <a:pt x="101" y="232"/>
                    <a:pt x="153" y="232"/>
                    <a:pt x="188" y="203"/>
                  </a:cubicBezTo>
                  <a:cubicBezTo>
                    <a:pt x="224" y="239"/>
                    <a:pt x="224" y="239"/>
                    <a:pt x="224" y="239"/>
                  </a:cubicBezTo>
                  <a:cubicBezTo>
                    <a:pt x="180" y="239"/>
                    <a:pt x="180" y="239"/>
                    <a:pt x="180" y="239"/>
                  </a:cubicBezTo>
                  <a:cubicBezTo>
                    <a:pt x="180" y="256"/>
                    <a:pt x="180" y="256"/>
                    <a:pt x="180" y="256"/>
                  </a:cubicBezTo>
                  <a:cubicBezTo>
                    <a:pt x="255" y="256"/>
                    <a:pt x="255" y="256"/>
                    <a:pt x="255" y="256"/>
                  </a:cubicBezTo>
                  <a:cubicBezTo>
                    <a:pt x="255" y="181"/>
                    <a:pt x="255" y="181"/>
                    <a:pt x="255" y="181"/>
                  </a:cubicBezTo>
                  <a:cubicBezTo>
                    <a:pt x="238" y="181"/>
                    <a:pt x="238" y="181"/>
                    <a:pt x="238" y="181"/>
                  </a:cubicBezTo>
                  <a:cubicBezTo>
                    <a:pt x="238" y="228"/>
                    <a:pt x="238" y="228"/>
                    <a:pt x="238" y="228"/>
                  </a:cubicBezTo>
                  <a:cubicBezTo>
                    <a:pt x="200" y="191"/>
                    <a:pt x="200" y="191"/>
                    <a:pt x="200" y="191"/>
                  </a:cubicBezTo>
                  <a:cubicBezTo>
                    <a:pt x="230" y="155"/>
                    <a:pt x="230" y="103"/>
                    <a:pt x="200" y="68"/>
                  </a:cubicBezTo>
                  <a:cubicBezTo>
                    <a:pt x="238" y="30"/>
                    <a:pt x="238" y="30"/>
                    <a:pt x="238" y="30"/>
                  </a:cubicBezTo>
                  <a:cubicBezTo>
                    <a:pt x="238" y="75"/>
                    <a:pt x="238" y="75"/>
                    <a:pt x="238" y="75"/>
                  </a:cubicBezTo>
                  <a:cubicBezTo>
                    <a:pt x="239" y="75"/>
                    <a:pt x="256" y="75"/>
                    <a:pt x="256" y="75"/>
                  </a:cubicBezTo>
                  <a:close/>
                  <a:moveTo>
                    <a:pt x="206" y="129"/>
                  </a:moveTo>
                  <a:cubicBezTo>
                    <a:pt x="206" y="147"/>
                    <a:pt x="200" y="164"/>
                    <a:pt x="189" y="178"/>
                  </a:cubicBezTo>
                  <a:cubicBezTo>
                    <a:pt x="186" y="182"/>
                    <a:pt x="182" y="186"/>
                    <a:pt x="177" y="190"/>
                  </a:cubicBezTo>
                  <a:cubicBezTo>
                    <a:pt x="149" y="214"/>
                    <a:pt x="108" y="214"/>
                    <a:pt x="79" y="190"/>
                  </a:cubicBezTo>
                  <a:cubicBezTo>
                    <a:pt x="75" y="186"/>
                    <a:pt x="71" y="182"/>
                    <a:pt x="67" y="178"/>
                  </a:cubicBezTo>
                  <a:cubicBezTo>
                    <a:pt x="44" y="149"/>
                    <a:pt x="44" y="108"/>
                    <a:pt x="67" y="79"/>
                  </a:cubicBezTo>
                  <a:cubicBezTo>
                    <a:pt x="71" y="75"/>
                    <a:pt x="75" y="71"/>
                    <a:pt x="79" y="67"/>
                  </a:cubicBezTo>
                  <a:cubicBezTo>
                    <a:pt x="108" y="44"/>
                    <a:pt x="149" y="44"/>
                    <a:pt x="178" y="67"/>
                  </a:cubicBezTo>
                  <a:cubicBezTo>
                    <a:pt x="182" y="71"/>
                    <a:pt x="186" y="75"/>
                    <a:pt x="190" y="79"/>
                  </a:cubicBezTo>
                  <a:cubicBezTo>
                    <a:pt x="201" y="93"/>
                    <a:pt x="207" y="111"/>
                    <a:pt x="206" y="12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72" name="Google Shape;1572;p12"/>
            <p:cNvSpPr/>
            <p:nvPr/>
          </p:nvSpPr>
          <p:spPr>
            <a:xfrm>
              <a:off x="8064500" y="4057651"/>
              <a:ext cx="273050" cy="273050"/>
            </a:xfrm>
            <a:custGeom>
              <a:rect b="b" l="l" r="r" t="t"/>
              <a:pathLst>
                <a:path extrusionOk="0" h="72" w="72">
                  <a:moveTo>
                    <a:pt x="36" y="0"/>
                  </a:moveTo>
                  <a:cubicBezTo>
                    <a:pt x="16" y="0"/>
                    <a:pt x="0" y="16"/>
                    <a:pt x="0" y="36"/>
                  </a:cubicBezTo>
                  <a:cubicBezTo>
                    <a:pt x="0" y="56"/>
                    <a:pt x="16" y="72"/>
                    <a:pt x="36" y="72"/>
                  </a:cubicBezTo>
                  <a:cubicBezTo>
                    <a:pt x="56" y="72"/>
                    <a:pt x="72" y="56"/>
                    <a:pt x="72" y="36"/>
                  </a:cubicBezTo>
                  <a:cubicBezTo>
                    <a:pt x="72" y="36"/>
                    <a:pt x="72" y="36"/>
                    <a:pt x="72" y="36"/>
                  </a:cubicBezTo>
                  <a:cubicBezTo>
                    <a:pt x="72" y="16"/>
                    <a:pt x="56" y="0"/>
                    <a:pt x="36" y="0"/>
                  </a:cubicBezTo>
                  <a:close/>
                  <a:moveTo>
                    <a:pt x="36" y="55"/>
                  </a:moveTo>
                  <a:cubicBezTo>
                    <a:pt x="25" y="55"/>
                    <a:pt x="17" y="46"/>
                    <a:pt x="17" y="36"/>
                  </a:cubicBezTo>
                  <a:cubicBezTo>
                    <a:pt x="17" y="25"/>
                    <a:pt x="25" y="17"/>
                    <a:pt x="36" y="17"/>
                  </a:cubicBezTo>
                  <a:cubicBezTo>
                    <a:pt x="46" y="17"/>
                    <a:pt x="54" y="25"/>
                    <a:pt x="54" y="36"/>
                  </a:cubicBezTo>
                  <a:cubicBezTo>
                    <a:pt x="54" y="46"/>
                    <a:pt x="46" y="55"/>
                    <a:pt x="36" y="5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1573" name="Google Shape;1573;p12"/>
          <p:cNvGrpSpPr/>
          <p:nvPr/>
        </p:nvGrpSpPr>
        <p:grpSpPr>
          <a:xfrm>
            <a:off x="6203257" y="3228975"/>
            <a:ext cx="359659" cy="367634"/>
            <a:chOff x="495300" y="3736975"/>
            <a:chExt cx="715963" cy="731838"/>
          </a:xfrm>
        </p:grpSpPr>
        <p:sp>
          <p:nvSpPr>
            <p:cNvPr id="1574" name="Google Shape;1574;p12"/>
            <p:cNvSpPr/>
            <p:nvPr/>
          </p:nvSpPr>
          <p:spPr>
            <a:xfrm>
              <a:off x="495300" y="3736975"/>
              <a:ext cx="715963" cy="673100"/>
            </a:xfrm>
            <a:custGeom>
              <a:rect b="b" l="l" r="r" t="t"/>
              <a:pathLst>
                <a:path extrusionOk="0" h="424" w="451">
                  <a:moveTo>
                    <a:pt x="368" y="144"/>
                  </a:moveTo>
                  <a:lnTo>
                    <a:pt x="347" y="166"/>
                  </a:lnTo>
                  <a:lnTo>
                    <a:pt x="392" y="211"/>
                  </a:lnTo>
                  <a:lnTo>
                    <a:pt x="242" y="211"/>
                  </a:lnTo>
                  <a:lnTo>
                    <a:pt x="242" y="59"/>
                  </a:lnTo>
                  <a:lnTo>
                    <a:pt x="288" y="105"/>
                  </a:lnTo>
                  <a:lnTo>
                    <a:pt x="309" y="83"/>
                  </a:lnTo>
                  <a:lnTo>
                    <a:pt x="227" y="0"/>
                  </a:lnTo>
                  <a:lnTo>
                    <a:pt x="144" y="83"/>
                  </a:lnTo>
                  <a:lnTo>
                    <a:pt x="163" y="105"/>
                  </a:lnTo>
                  <a:lnTo>
                    <a:pt x="209" y="59"/>
                  </a:lnTo>
                  <a:lnTo>
                    <a:pt x="209" y="211"/>
                  </a:lnTo>
                  <a:lnTo>
                    <a:pt x="59" y="211"/>
                  </a:lnTo>
                  <a:lnTo>
                    <a:pt x="104" y="166"/>
                  </a:lnTo>
                  <a:lnTo>
                    <a:pt x="83" y="144"/>
                  </a:lnTo>
                  <a:lnTo>
                    <a:pt x="0" y="227"/>
                  </a:lnTo>
                  <a:lnTo>
                    <a:pt x="83" y="309"/>
                  </a:lnTo>
                  <a:lnTo>
                    <a:pt x="104" y="288"/>
                  </a:lnTo>
                  <a:lnTo>
                    <a:pt x="59" y="244"/>
                  </a:lnTo>
                  <a:lnTo>
                    <a:pt x="209" y="244"/>
                  </a:lnTo>
                  <a:lnTo>
                    <a:pt x="209" y="424"/>
                  </a:lnTo>
                  <a:lnTo>
                    <a:pt x="242" y="424"/>
                  </a:lnTo>
                  <a:lnTo>
                    <a:pt x="242" y="244"/>
                  </a:lnTo>
                  <a:lnTo>
                    <a:pt x="392" y="244"/>
                  </a:lnTo>
                  <a:lnTo>
                    <a:pt x="347" y="288"/>
                  </a:lnTo>
                  <a:lnTo>
                    <a:pt x="368" y="309"/>
                  </a:lnTo>
                  <a:lnTo>
                    <a:pt x="451" y="227"/>
                  </a:lnTo>
                  <a:lnTo>
                    <a:pt x="368" y="1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75" name="Google Shape;1575;p12"/>
            <p:cNvSpPr/>
            <p:nvPr/>
          </p:nvSpPr>
          <p:spPr>
            <a:xfrm>
              <a:off x="723900" y="4303713"/>
              <a:ext cx="261938" cy="165100"/>
            </a:xfrm>
            <a:custGeom>
              <a:rect b="b" l="l" r="r" t="t"/>
              <a:pathLst>
                <a:path extrusionOk="0" h="104" w="165">
                  <a:moveTo>
                    <a:pt x="67" y="45"/>
                  </a:moveTo>
                  <a:lnTo>
                    <a:pt x="21" y="0"/>
                  </a:lnTo>
                  <a:lnTo>
                    <a:pt x="0" y="21"/>
                  </a:lnTo>
                  <a:lnTo>
                    <a:pt x="83" y="104"/>
                  </a:lnTo>
                  <a:lnTo>
                    <a:pt x="165" y="21"/>
                  </a:lnTo>
                  <a:lnTo>
                    <a:pt x="146" y="0"/>
                  </a:lnTo>
                  <a:lnTo>
                    <a:pt x="100" y="45"/>
                  </a:lnTo>
                  <a:lnTo>
                    <a:pt x="67" y="4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76" name="Google Shape;1576;p12"/>
            <p:cNvSpPr/>
            <p:nvPr/>
          </p:nvSpPr>
          <p:spPr>
            <a:xfrm>
              <a:off x="723900" y="4303713"/>
              <a:ext cx="261938" cy="165100"/>
            </a:xfrm>
            <a:custGeom>
              <a:rect b="b" l="l" r="r" t="t"/>
              <a:pathLst>
                <a:path extrusionOk="0" h="104" w="165">
                  <a:moveTo>
                    <a:pt x="67" y="45"/>
                  </a:moveTo>
                  <a:lnTo>
                    <a:pt x="21" y="0"/>
                  </a:lnTo>
                  <a:lnTo>
                    <a:pt x="0" y="21"/>
                  </a:lnTo>
                  <a:lnTo>
                    <a:pt x="83" y="104"/>
                  </a:lnTo>
                  <a:lnTo>
                    <a:pt x="165" y="21"/>
                  </a:lnTo>
                  <a:lnTo>
                    <a:pt x="146" y="0"/>
                  </a:lnTo>
                  <a:lnTo>
                    <a:pt x="100" y="45"/>
                  </a:ln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1577" name="Google Shape;1577;p12"/>
          <p:cNvSpPr/>
          <p:nvPr/>
        </p:nvSpPr>
        <p:spPr>
          <a:xfrm>
            <a:off x="6703549" y="1410200"/>
            <a:ext cx="668827" cy="560182"/>
          </a:xfrm>
          <a:custGeom>
            <a:rect b="b" l="l" r="r" t="t"/>
            <a:pathLst>
              <a:path extrusionOk="0" h="330116" w="394141">
                <a:moveTo>
                  <a:pt x="151126" y="185164"/>
                </a:moveTo>
                <a:lnTo>
                  <a:pt x="165148" y="209438"/>
                </a:lnTo>
                <a:cubicBezTo>
                  <a:pt x="165148" y="209438"/>
                  <a:pt x="165148" y="209438"/>
                  <a:pt x="165148" y="210956"/>
                </a:cubicBezTo>
                <a:cubicBezTo>
                  <a:pt x="146452" y="241298"/>
                  <a:pt x="123082" y="271641"/>
                  <a:pt x="84132" y="271641"/>
                </a:cubicBezTo>
                <a:cubicBezTo>
                  <a:pt x="65436" y="271641"/>
                  <a:pt x="48298" y="271641"/>
                  <a:pt x="35834" y="271641"/>
                </a:cubicBezTo>
                <a:cubicBezTo>
                  <a:pt x="35834" y="271641"/>
                  <a:pt x="35834" y="271641"/>
                  <a:pt x="0" y="271641"/>
                </a:cubicBezTo>
                <a:cubicBezTo>
                  <a:pt x="0" y="271641"/>
                  <a:pt x="0" y="271641"/>
                  <a:pt x="0" y="248884"/>
                </a:cubicBezTo>
                <a:cubicBezTo>
                  <a:pt x="0" y="248884"/>
                  <a:pt x="0" y="248884"/>
                  <a:pt x="23370" y="248884"/>
                </a:cubicBezTo>
                <a:cubicBezTo>
                  <a:pt x="29602" y="248884"/>
                  <a:pt x="46740" y="248884"/>
                  <a:pt x="84132" y="248884"/>
                </a:cubicBezTo>
                <a:cubicBezTo>
                  <a:pt x="113734" y="248884"/>
                  <a:pt x="132430" y="220058"/>
                  <a:pt x="149568" y="191233"/>
                </a:cubicBezTo>
                <a:cubicBezTo>
                  <a:pt x="149568" y="191233"/>
                  <a:pt x="149568" y="191233"/>
                  <a:pt x="151126" y="185164"/>
                </a:cubicBezTo>
                <a:close/>
                <a:moveTo>
                  <a:pt x="0" y="58330"/>
                </a:moveTo>
                <a:cubicBezTo>
                  <a:pt x="0" y="58330"/>
                  <a:pt x="0" y="58330"/>
                  <a:pt x="23368" y="58330"/>
                </a:cubicBezTo>
                <a:cubicBezTo>
                  <a:pt x="32716" y="58330"/>
                  <a:pt x="56084" y="58330"/>
                  <a:pt x="84125" y="58330"/>
                </a:cubicBezTo>
                <a:cubicBezTo>
                  <a:pt x="135535" y="58330"/>
                  <a:pt x="160461" y="108157"/>
                  <a:pt x="185387" y="154965"/>
                </a:cubicBezTo>
                <a:cubicBezTo>
                  <a:pt x="185387" y="154965"/>
                  <a:pt x="185387" y="154965"/>
                  <a:pt x="185387" y="156475"/>
                </a:cubicBezTo>
                <a:cubicBezTo>
                  <a:pt x="210313" y="201773"/>
                  <a:pt x="232123" y="245560"/>
                  <a:pt x="272627" y="245560"/>
                </a:cubicBezTo>
                <a:cubicBezTo>
                  <a:pt x="272627" y="245560"/>
                  <a:pt x="272627" y="245560"/>
                  <a:pt x="347405" y="245560"/>
                </a:cubicBezTo>
                <a:cubicBezTo>
                  <a:pt x="347405" y="245560"/>
                  <a:pt x="347405" y="245560"/>
                  <a:pt x="303785" y="201773"/>
                </a:cubicBezTo>
                <a:cubicBezTo>
                  <a:pt x="300669" y="200263"/>
                  <a:pt x="299111" y="197243"/>
                  <a:pt x="299111" y="194223"/>
                </a:cubicBezTo>
                <a:cubicBezTo>
                  <a:pt x="299111" y="191203"/>
                  <a:pt x="300669" y="186674"/>
                  <a:pt x="303785" y="185163"/>
                </a:cubicBezTo>
                <a:cubicBezTo>
                  <a:pt x="308458" y="180634"/>
                  <a:pt x="314690" y="180634"/>
                  <a:pt x="320921" y="185163"/>
                </a:cubicBezTo>
                <a:lnTo>
                  <a:pt x="394141" y="256130"/>
                </a:lnTo>
                <a:cubicBezTo>
                  <a:pt x="394141" y="256130"/>
                  <a:pt x="394141" y="256130"/>
                  <a:pt x="319363" y="325586"/>
                </a:cubicBezTo>
                <a:cubicBezTo>
                  <a:pt x="317806" y="328606"/>
                  <a:pt x="314690" y="330116"/>
                  <a:pt x="310016" y="330116"/>
                </a:cubicBezTo>
                <a:cubicBezTo>
                  <a:pt x="306901" y="330116"/>
                  <a:pt x="303785" y="328606"/>
                  <a:pt x="302227" y="325586"/>
                </a:cubicBezTo>
                <a:cubicBezTo>
                  <a:pt x="300669" y="324076"/>
                  <a:pt x="299111" y="321057"/>
                  <a:pt x="299111" y="318037"/>
                </a:cubicBezTo>
                <a:cubicBezTo>
                  <a:pt x="299111" y="315017"/>
                  <a:pt x="300669" y="311997"/>
                  <a:pt x="302227" y="308977"/>
                </a:cubicBezTo>
                <a:cubicBezTo>
                  <a:pt x="302227" y="308977"/>
                  <a:pt x="302227" y="308977"/>
                  <a:pt x="345847" y="268209"/>
                </a:cubicBezTo>
                <a:cubicBezTo>
                  <a:pt x="345847" y="268209"/>
                  <a:pt x="345847" y="268209"/>
                  <a:pt x="272627" y="269719"/>
                </a:cubicBezTo>
                <a:cubicBezTo>
                  <a:pt x="216544" y="269719"/>
                  <a:pt x="188502" y="213852"/>
                  <a:pt x="163577" y="165534"/>
                </a:cubicBezTo>
                <a:cubicBezTo>
                  <a:pt x="141766" y="124766"/>
                  <a:pt x="119956" y="82489"/>
                  <a:pt x="84125" y="82489"/>
                </a:cubicBezTo>
                <a:cubicBezTo>
                  <a:pt x="60757" y="82489"/>
                  <a:pt x="45178" y="82489"/>
                  <a:pt x="35831" y="82489"/>
                </a:cubicBezTo>
                <a:cubicBezTo>
                  <a:pt x="35831" y="82489"/>
                  <a:pt x="35831" y="82489"/>
                  <a:pt x="0" y="82489"/>
                </a:cubicBezTo>
                <a:cubicBezTo>
                  <a:pt x="0" y="82489"/>
                  <a:pt x="0" y="82489"/>
                  <a:pt x="0" y="58330"/>
                </a:cubicBezTo>
                <a:close/>
                <a:moveTo>
                  <a:pt x="309764" y="92"/>
                </a:moveTo>
                <a:cubicBezTo>
                  <a:pt x="312875" y="-285"/>
                  <a:pt x="316374" y="469"/>
                  <a:pt x="319485" y="2729"/>
                </a:cubicBezTo>
                <a:cubicBezTo>
                  <a:pt x="319485" y="2729"/>
                  <a:pt x="319485" y="2729"/>
                  <a:pt x="394141" y="73566"/>
                </a:cubicBezTo>
                <a:cubicBezTo>
                  <a:pt x="394141" y="73566"/>
                  <a:pt x="394141" y="73566"/>
                  <a:pt x="321040" y="144403"/>
                </a:cubicBezTo>
                <a:cubicBezTo>
                  <a:pt x="317930" y="147418"/>
                  <a:pt x="314819" y="148925"/>
                  <a:pt x="311708" y="148925"/>
                </a:cubicBezTo>
                <a:cubicBezTo>
                  <a:pt x="308598" y="148925"/>
                  <a:pt x="305487" y="147418"/>
                  <a:pt x="303932" y="144403"/>
                </a:cubicBezTo>
                <a:cubicBezTo>
                  <a:pt x="300821" y="142896"/>
                  <a:pt x="299266" y="139882"/>
                  <a:pt x="299266" y="136868"/>
                </a:cubicBezTo>
                <a:cubicBezTo>
                  <a:pt x="299266" y="133853"/>
                  <a:pt x="300821" y="130839"/>
                  <a:pt x="303932" y="127824"/>
                </a:cubicBezTo>
                <a:cubicBezTo>
                  <a:pt x="303932" y="127824"/>
                  <a:pt x="303932" y="127824"/>
                  <a:pt x="347481" y="85624"/>
                </a:cubicBezTo>
                <a:cubicBezTo>
                  <a:pt x="347481" y="85624"/>
                  <a:pt x="347481" y="85624"/>
                  <a:pt x="272825" y="84117"/>
                </a:cubicBezTo>
                <a:cubicBezTo>
                  <a:pt x="240163" y="84117"/>
                  <a:pt x="221499" y="111246"/>
                  <a:pt x="204390" y="141389"/>
                </a:cubicBezTo>
                <a:lnTo>
                  <a:pt x="201279" y="145911"/>
                </a:lnTo>
                <a:cubicBezTo>
                  <a:pt x="201279" y="145911"/>
                  <a:pt x="201279" y="145911"/>
                  <a:pt x="187281" y="121796"/>
                </a:cubicBezTo>
                <a:cubicBezTo>
                  <a:pt x="187281" y="121796"/>
                  <a:pt x="187281" y="121796"/>
                  <a:pt x="188837" y="120289"/>
                </a:cubicBezTo>
                <a:cubicBezTo>
                  <a:pt x="204390" y="94667"/>
                  <a:pt x="229275" y="61509"/>
                  <a:pt x="272825" y="60002"/>
                </a:cubicBezTo>
                <a:cubicBezTo>
                  <a:pt x="272825" y="60002"/>
                  <a:pt x="272825" y="60002"/>
                  <a:pt x="345926" y="61509"/>
                </a:cubicBezTo>
                <a:cubicBezTo>
                  <a:pt x="345926" y="61509"/>
                  <a:pt x="345926" y="61509"/>
                  <a:pt x="302376" y="19308"/>
                </a:cubicBezTo>
                <a:cubicBezTo>
                  <a:pt x="300821" y="17801"/>
                  <a:pt x="299266" y="14787"/>
                  <a:pt x="299266" y="11772"/>
                </a:cubicBezTo>
                <a:cubicBezTo>
                  <a:pt x="299266" y="8758"/>
                  <a:pt x="300821" y="5744"/>
                  <a:pt x="302376" y="4237"/>
                </a:cubicBezTo>
                <a:cubicBezTo>
                  <a:pt x="303932" y="1976"/>
                  <a:pt x="306653" y="469"/>
                  <a:pt x="309764" y="92"/>
                </a:cubicBezTo>
                <a:close/>
              </a:path>
            </a:pathLst>
          </a:custGeom>
          <a:solidFill>
            <a:srgbClr val="D7EFFA"/>
          </a:solidFill>
          <a:ln cap="flat" cmpd="sng" w="9525">
            <a:solidFill>
              <a:srgbClr val="C2E4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578" name="Google Shape;1578;p12"/>
          <p:cNvSpPr/>
          <p:nvPr/>
        </p:nvSpPr>
        <p:spPr>
          <a:xfrm>
            <a:off x="802373" y="4444033"/>
            <a:ext cx="75392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Continuously modern and highly adaptable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500"/>
                                        <p:tgtEl>
                                          <p:spTgt spid="1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grpSp>
        <p:nvGrpSpPr>
          <p:cNvPr id="1583" name="Google Shape;1583;p13"/>
          <p:cNvGrpSpPr/>
          <p:nvPr/>
        </p:nvGrpSpPr>
        <p:grpSpPr>
          <a:xfrm>
            <a:off x="378193" y="4307157"/>
            <a:ext cx="6022607" cy="461665"/>
            <a:chOff x="356593" y="4307157"/>
            <a:chExt cx="5190767" cy="461665"/>
          </a:xfrm>
        </p:grpSpPr>
        <p:sp>
          <p:nvSpPr>
            <p:cNvPr id="1584" name="Google Shape;1584;p13"/>
            <p:cNvSpPr txBox="1"/>
            <p:nvPr/>
          </p:nvSpPr>
          <p:spPr>
            <a:xfrm>
              <a:off x="356593" y="4307157"/>
              <a:ext cx="1937402" cy="461665"/>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F2AF00"/>
                </a:buClr>
                <a:buSzPts val="1800"/>
                <a:buFont typeface="Arial"/>
                <a:buNone/>
              </a:pPr>
              <a:r>
                <a:rPr b="1" i="0" lang="en-US" sz="1800" u="none" cap="none" strike="noStrike">
                  <a:solidFill>
                    <a:srgbClr val="F2AF00"/>
                  </a:solidFill>
                  <a:latin typeface="Arial"/>
                  <a:ea typeface="Arial"/>
                  <a:cs typeface="Arial"/>
                  <a:sym typeface="Arial"/>
                </a:rPr>
                <a:t>Scale out</a:t>
              </a:r>
              <a:endParaRPr b="1" i="0" sz="1100" u="none" cap="none" strike="noStrike">
                <a:solidFill>
                  <a:srgbClr val="B1E1F5"/>
                </a:solidFill>
                <a:latin typeface="Arial"/>
                <a:ea typeface="Arial"/>
                <a:cs typeface="Arial"/>
                <a:sym typeface="Arial"/>
              </a:endParaRPr>
            </a:p>
          </p:txBody>
        </p:sp>
        <p:sp>
          <p:nvSpPr>
            <p:cNvPr id="1585" name="Google Shape;1585;p13"/>
            <p:cNvSpPr/>
            <p:nvPr/>
          </p:nvSpPr>
          <p:spPr>
            <a:xfrm>
              <a:off x="1623060" y="4309389"/>
              <a:ext cx="3924300" cy="457200"/>
            </a:xfrm>
            <a:prstGeom prst="rightArrow">
              <a:avLst>
                <a:gd fmla="val 50000" name="adj1"/>
                <a:gd fmla="val 50000" name="adj2"/>
              </a:avLst>
            </a:prstGeom>
            <a:gradFill>
              <a:gsLst>
                <a:gs pos="0">
                  <a:srgbClr val="F2F2F2">
                    <a:alpha val="0"/>
                  </a:srgbClr>
                </a:gs>
                <a:gs pos="63000">
                  <a:srgbClr val="D9D9D9"/>
                </a:gs>
                <a:gs pos="100000">
                  <a:srgbClr val="D9D9D9"/>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1586" name="Google Shape;1586;p13"/>
          <p:cNvGrpSpPr/>
          <p:nvPr/>
        </p:nvGrpSpPr>
        <p:grpSpPr>
          <a:xfrm>
            <a:off x="3861167" y="3392590"/>
            <a:ext cx="1972066" cy="1070323"/>
            <a:chOff x="3774767" y="3432536"/>
            <a:chExt cx="1892808" cy="1027306"/>
          </a:xfrm>
        </p:grpSpPr>
        <p:pic>
          <p:nvPicPr>
            <p:cNvPr id="1587" name="Google Shape;1587;p13"/>
            <p:cNvPicPr preferRelativeResize="0"/>
            <p:nvPr/>
          </p:nvPicPr>
          <p:blipFill rotWithShape="1">
            <a:blip r:embed="rId3">
              <a:alphaModFix/>
            </a:blip>
            <a:srcRect b="36653" l="0" r="0" t="36653"/>
            <a:stretch/>
          </p:blipFill>
          <p:spPr>
            <a:xfrm>
              <a:off x="3774767" y="3954579"/>
              <a:ext cx="1892808" cy="505263"/>
            </a:xfrm>
            <a:prstGeom prst="rect">
              <a:avLst/>
            </a:prstGeom>
            <a:noFill/>
            <a:ln>
              <a:noFill/>
            </a:ln>
          </p:spPr>
        </p:pic>
        <p:pic>
          <p:nvPicPr>
            <p:cNvPr id="1588" name="Google Shape;1588;p13"/>
            <p:cNvPicPr preferRelativeResize="0"/>
            <p:nvPr/>
          </p:nvPicPr>
          <p:blipFill rotWithShape="1">
            <a:blip r:embed="rId3">
              <a:alphaModFix/>
            </a:blip>
            <a:srcRect b="36653" l="0" r="0" t="36653"/>
            <a:stretch/>
          </p:blipFill>
          <p:spPr>
            <a:xfrm>
              <a:off x="3774767" y="3695317"/>
              <a:ext cx="1892808" cy="505263"/>
            </a:xfrm>
            <a:prstGeom prst="rect">
              <a:avLst/>
            </a:prstGeom>
            <a:noFill/>
            <a:ln>
              <a:noFill/>
            </a:ln>
          </p:spPr>
        </p:pic>
        <p:pic>
          <p:nvPicPr>
            <p:cNvPr id="1589" name="Google Shape;1589;p13"/>
            <p:cNvPicPr preferRelativeResize="0"/>
            <p:nvPr/>
          </p:nvPicPr>
          <p:blipFill rotWithShape="1">
            <a:blip r:embed="rId3">
              <a:alphaModFix/>
            </a:blip>
            <a:srcRect b="36653" l="0" r="0" t="36653"/>
            <a:stretch/>
          </p:blipFill>
          <p:spPr>
            <a:xfrm>
              <a:off x="3774767" y="3432536"/>
              <a:ext cx="1892808" cy="505263"/>
            </a:xfrm>
            <a:prstGeom prst="rect">
              <a:avLst/>
            </a:prstGeom>
            <a:noFill/>
            <a:ln>
              <a:noFill/>
            </a:ln>
          </p:spPr>
        </p:pic>
      </p:grpSp>
      <p:grpSp>
        <p:nvGrpSpPr>
          <p:cNvPr id="1590" name="Google Shape;1590;p13"/>
          <p:cNvGrpSpPr/>
          <p:nvPr/>
        </p:nvGrpSpPr>
        <p:grpSpPr>
          <a:xfrm>
            <a:off x="307350" y="2236407"/>
            <a:ext cx="2077129" cy="1985537"/>
            <a:chOff x="285750" y="2236407"/>
            <a:chExt cx="2077129" cy="1985537"/>
          </a:xfrm>
        </p:grpSpPr>
        <p:sp>
          <p:nvSpPr>
            <p:cNvPr id="1591" name="Google Shape;1591;p13"/>
            <p:cNvSpPr/>
            <p:nvPr/>
          </p:nvSpPr>
          <p:spPr>
            <a:xfrm rot="-5400000">
              <a:off x="129946" y="3000575"/>
              <a:ext cx="1985537" cy="457200"/>
            </a:xfrm>
            <a:prstGeom prst="rightArrow">
              <a:avLst>
                <a:gd fmla="val 50000" name="adj1"/>
                <a:gd fmla="val 50000" name="adj2"/>
              </a:avLst>
            </a:prstGeom>
            <a:gradFill>
              <a:gsLst>
                <a:gs pos="0">
                  <a:srgbClr val="F2F2F2">
                    <a:alpha val="0"/>
                  </a:srgbClr>
                </a:gs>
                <a:gs pos="80000">
                  <a:srgbClr val="F2F2F2"/>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92" name="Google Shape;1592;p13"/>
            <p:cNvSpPr txBox="1"/>
            <p:nvPr/>
          </p:nvSpPr>
          <p:spPr>
            <a:xfrm>
              <a:off x="285750" y="2447744"/>
              <a:ext cx="2077129" cy="64633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41B6E6"/>
                </a:buClr>
                <a:buSzPts val="1800"/>
                <a:buFont typeface="Arial"/>
                <a:buNone/>
              </a:pPr>
              <a:r>
                <a:rPr b="1" i="0" lang="en-US" sz="1800" u="none" cap="none" strike="noStrike">
                  <a:solidFill>
                    <a:srgbClr val="41B6E6"/>
                  </a:solidFill>
                  <a:latin typeface="Arial"/>
                  <a:ea typeface="Arial"/>
                  <a:cs typeface="Arial"/>
                  <a:sym typeface="Arial"/>
                </a:rPr>
                <a:t>Scale up</a:t>
              </a:r>
              <a:br>
                <a:rPr b="1" i="0" lang="en-US" sz="1800" u="none" cap="none" strike="noStrike">
                  <a:solidFill>
                    <a:srgbClr val="41B6E6"/>
                  </a:solidFill>
                  <a:latin typeface="Arial"/>
                  <a:ea typeface="Arial"/>
                  <a:cs typeface="Arial"/>
                  <a:sym typeface="Arial"/>
                </a:rPr>
              </a:br>
              <a:r>
                <a:rPr b="0" i="0" lang="en-US" sz="1200" u="none" cap="none" strike="noStrike">
                  <a:solidFill>
                    <a:srgbClr val="B4B4B4"/>
                  </a:solidFill>
                  <a:latin typeface="Arial"/>
                  <a:ea typeface="Arial"/>
                  <a:cs typeface="Arial"/>
                  <a:sym typeface="Arial"/>
                </a:rPr>
                <a:t>Single-drive granularity</a:t>
              </a:r>
              <a:endParaRPr/>
            </a:p>
          </p:txBody>
        </p:sp>
      </p:grpSp>
      <p:grpSp>
        <p:nvGrpSpPr>
          <p:cNvPr id="1593" name="Google Shape;1593;p13"/>
          <p:cNvGrpSpPr/>
          <p:nvPr/>
        </p:nvGrpSpPr>
        <p:grpSpPr>
          <a:xfrm>
            <a:off x="-8966" y="290"/>
            <a:ext cx="9161931" cy="1708526"/>
            <a:chOff x="-8966" y="290"/>
            <a:chExt cx="9161931" cy="1708526"/>
          </a:xfrm>
        </p:grpSpPr>
        <p:pic>
          <p:nvPicPr>
            <p:cNvPr descr="A picture containing night sky, ocean floor&#10;&#10;Description automatically generated" id="1594" name="Google Shape;1594;p13"/>
            <p:cNvPicPr preferRelativeResize="0"/>
            <p:nvPr/>
          </p:nvPicPr>
          <p:blipFill rotWithShape="1">
            <a:blip r:embed="rId4">
              <a:alphaModFix/>
            </a:blip>
            <a:srcRect b="18142" l="153" r="0" t="54169"/>
            <a:stretch/>
          </p:blipFill>
          <p:spPr>
            <a:xfrm>
              <a:off x="-8966" y="411"/>
              <a:ext cx="9152965" cy="1424145"/>
            </a:xfrm>
            <a:prstGeom prst="rect">
              <a:avLst/>
            </a:prstGeom>
            <a:noFill/>
            <a:ln>
              <a:noFill/>
            </a:ln>
          </p:spPr>
        </p:pic>
        <p:sp>
          <p:nvSpPr>
            <p:cNvPr id="1595" name="Google Shape;1595;p13"/>
            <p:cNvSpPr/>
            <p:nvPr/>
          </p:nvSpPr>
          <p:spPr>
            <a:xfrm>
              <a:off x="0" y="290"/>
              <a:ext cx="9144000" cy="1425248"/>
            </a:xfrm>
            <a:prstGeom prst="rect">
              <a:avLst/>
            </a:prstGeom>
            <a:gradFill>
              <a:gsLst>
                <a:gs pos="0">
                  <a:srgbClr val="0076CE">
                    <a:alpha val="0"/>
                  </a:srgbClr>
                </a:gs>
                <a:gs pos="89000">
                  <a:schemeClr val="lt1"/>
                </a:gs>
                <a:gs pos="100000">
                  <a:schemeClr val="lt1"/>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96" name="Google Shape;1596;p13"/>
            <p:cNvSpPr/>
            <p:nvPr/>
          </p:nvSpPr>
          <p:spPr>
            <a:xfrm>
              <a:off x="8965" y="411"/>
              <a:ext cx="9144000" cy="1411189"/>
            </a:xfrm>
            <a:prstGeom prst="rect">
              <a:avLst/>
            </a:prstGeom>
            <a:gradFill>
              <a:gsLst>
                <a:gs pos="0">
                  <a:srgbClr val="7030A0">
                    <a:alpha val="44705"/>
                  </a:srgbClr>
                </a:gs>
                <a:gs pos="56000">
                  <a:srgbClr val="7030A0">
                    <a:alpha val="0"/>
                  </a:srgbClr>
                </a:gs>
                <a:gs pos="100000">
                  <a:srgbClr val="7030A0">
                    <a:alpha val="0"/>
                  </a:srgbClr>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97" name="Google Shape;1597;p13"/>
            <p:cNvSpPr txBox="1"/>
            <p:nvPr/>
          </p:nvSpPr>
          <p:spPr>
            <a:xfrm>
              <a:off x="9143935" y="1431817"/>
              <a:ext cx="65" cy="2769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444444"/>
                </a:solidFill>
                <a:latin typeface="Arial"/>
                <a:ea typeface="Arial"/>
                <a:cs typeface="Arial"/>
                <a:sym typeface="Arial"/>
              </a:endParaRPr>
            </a:p>
          </p:txBody>
        </p:sp>
      </p:grpSp>
      <p:sp>
        <p:nvSpPr>
          <p:cNvPr id="1598" name="Google Shape;1598;p13"/>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sz="2800">
                <a:solidFill>
                  <a:schemeClr val="dk2"/>
                </a:solidFill>
              </a:rPr>
              <a:t>Adaptable architecture evolves with your needs</a:t>
            </a:r>
            <a:endParaRPr/>
          </a:p>
        </p:txBody>
      </p:sp>
      <p:sp>
        <p:nvSpPr>
          <p:cNvPr id="1599" name="Google Shape;1599;p13"/>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2F2F2"/>
              </a:buClr>
              <a:buSzPts val="1400"/>
              <a:buNone/>
            </a:pPr>
            <a:r>
              <a:rPr lang="en-US">
                <a:solidFill>
                  <a:srgbClr val="F2F2F2"/>
                </a:solidFill>
              </a:rPr>
              <a:t>Extends solution life to accommodate ANY future</a:t>
            </a:r>
            <a:endParaRPr/>
          </a:p>
        </p:txBody>
      </p:sp>
      <p:pic>
        <p:nvPicPr>
          <p:cNvPr id="1600" name="Google Shape;1600;p13"/>
          <p:cNvPicPr preferRelativeResize="0"/>
          <p:nvPr/>
        </p:nvPicPr>
        <p:blipFill rotWithShape="1">
          <a:blip r:embed="rId3">
            <a:alphaModFix/>
          </a:blip>
          <a:srcRect b="36653" l="0" r="0" t="36653"/>
          <a:stretch/>
        </p:blipFill>
        <p:spPr>
          <a:xfrm>
            <a:off x="396972" y="3941989"/>
            <a:ext cx="1988905" cy="530914"/>
          </a:xfrm>
          <a:prstGeom prst="rect">
            <a:avLst/>
          </a:prstGeom>
          <a:noFill/>
          <a:ln>
            <a:noFill/>
          </a:ln>
        </p:spPr>
      </p:pic>
      <p:pic>
        <p:nvPicPr>
          <p:cNvPr id="1601" name="Google Shape;1601;p13"/>
          <p:cNvPicPr preferRelativeResize="0"/>
          <p:nvPr/>
        </p:nvPicPr>
        <p:blipFill rotWithShape="1">
          <a:blip r:embed="rId3">
            <a:alphaModFix/>
          </a:blip>
          <a:srcRect b="36653" l="0" r="0" t="36653"/>
          <a:stretch/>
        </p:blipFill>
        <p:spPr>
          <a:xfrm>
            <a:off x="399597" y="3666699"/>
            <a:ext cx="1988905" cy="530914"/>
          </a:xfrm>
          <a:prstGeom prst="rect">
            <a:avLst/>
          </a:prstGeom>
          <a:noFill/>
          <a:ln>
            <a:noFill/>
          </a:ln>
        </p:spPr>
      </p:pic>
      <p:pic>
        <p:nvPicPr>
          <p:cNvPr id="1602" name="Google Shape;1602;p13"/>
          <p:cNvPicPr preferRelativeResize="0"/>
          <p:nvPr/>
        </p:nvPicPr>
        <p:blipFill rotWithShape="1">
          <a:blip r:embed="rId3">
            <a:alphaModFix/>
          </a:blip>
          <a:srcRect b="36653" l="0" r="0" t="36653"/>
          <a:stretch/>
        </p:blipFill>
        <p:spPr>
          <a:xfrm>
            <a:off x="400179" y="3384387"/>
            <a:ext cx="1988905" cy="530914"/>
          </a:xfrm>
          <a:prstGeom prst="rect">
            <a:avLst/>
          </a:prstGeom>
          <a:noFill/>
          <a:ln>
            <a:noFill/>
          </a:ln>
        </p:spPr>
      </p:pic>
      <p:grpSp>
        <p:nvGrpSpPr>
          <p:cNvPr id="1603" name="Google Shape;1603;p13"/>
          <p:cNvGrpSpPr/>
          <p:nvPr/>
        </p:nvGrpSpPr>
        <p:grpSpPr>
          <a:xfrm>
            <a:off x="4203126" y="4044177"/>
            <a:ext cx="319318" cy="234227"/>
            <a:chOff x="7740903" y="3637042"/>
            <a:chExt cx="772460" cy="616421"/>
          </a:xfrm>
        </p:grpSpPr>
        <p:sp>
          <p:nvSpPr>
            <p:cNvPr id="1604" name="Google Shape;1604;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05" name="Google Shape;1605;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06" name="Google Shape;1606;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07" name="Google Shape;1607;p13"/>
          <p:cNvGrpSpPr/>
          <p:nvPr/>
        </p:nvGrpSpPr>
        <p:grpSpPr>
          <a:xfrm>
            <a:off x="8635900" y="206379"/>
            <a:ext cx="346176" cy="183666"/>
            <a:chOff x="1518105" y="2475344"/>
            <a:chExt cx="484121" cy="256854"/>
          </a:xfrm>
        </p:grpSpPr>
        <p:cxnSp>
          <p:nvCxnSpPr>
            <p:cNvPr id="1608" name="Google Shape;1608;p13"/>
            <p:cNvCxnSpPr/>
            <p:nvPr/>
          </p:nvCxnSpPr>
          <p:spPr>
            <a:xfrm>
              <a:off x="1518105" y="2603771"/>
              <a:ext cx="484121" cy="0"/>
            </a:xfrm>
            <a:prstGeom prst="straightConnector1">
              <a:avLst/>
            </a:prstGeom>
            <a:noFill/>
            <a:ln cap="sq" cmpd="sng" w="12700">
              <a:solidFill>
                <a:schemeClr val="dk2"/>
              </a:solidFill>
              <a:prstDash val="solid"/>
              <a:miter lim="800000"/>
              <a:headEnd len="sm" w="sm" type="none"/>
              <a:tailEnd len="med" w="med" type="stealth"/>
            </a:ln>
          </p:spPr>
        </p:cxnSp>
        <p:grpSp>
          <p:nvGrpSpPr>
            <p:cNvPr id="1609" name="Google Shape;1609;p13"/>
            <p:cNvGrpSpPr/>
            <p:nvPr/>
          </p:nvGrpSpPr>
          <p:grpSpPr>
            <a:xfrm>
              <a:off x="1518105" y="2475344"/>
              <a:ext cx="376259" cy="69850"/>
              <a:chOff x="1518105" y="2475344"/>
              <a:chExt cx="376259" cy="69850"/>
            </a:xfrm>
          </p:grpSpPr>
          <p:cxnSp>
            <p:nvCxnSpPr>
              <p:cNvPr id="1610" name="Google Shape;1610;p13"/>
              <p:cNvCxnSpPr/>
              <p:nvPr/>
            </p:nvCxnSpPr>
            <p:spPr>
              <a:xfrm>
                <a:off x="1711874" y="2475344"/>
                <a:ext cx="182490" cy="0"/>
              </a:xfrm>
              <a:prstGeom prst="straightConnector1">
                <a:avLst/>
              </a:prstGeom>
              <a:noFill/>
              <a:ln cap="rnd" cmpd="sng" w="12700">
                <a:solidFill>
                  <a:schemeClr val="dk2"/>
                </a:solidFill>
                <a:prstDash val="solid"/>
                <a:miter lim="800000"/>
                <a:headEnd len="sm" w="sm" type="none"/>
                <a:tailEnd len="med" w="med" type="stealth"/>
              </a:ln>
            </p:spPr>
          </p:cxnSp>
          <p:cxnSp>
            <p:nvCxnSpPr>
              <p:cNvPr id="1611" name="Google Shape;1611;p13"/>
              <p:cNvCxnSpPr/>
              <p:nvPr/>
            </p:nvCxnSpPr>
            <p:spPr>
              <a:xfrm flipH="1" rot="10800000">
                <a:off x="1668471" y="2475345"/>
                <a:ext cx="40228" cy="69636"/>
              </a:xfrm>
              <a:prstGeom prst="straightConnector1">
                <a:avLst/>
              </a:prstGeom>
              <a:noFill/>
              <a:ln cap="rnd" cmpd="sng" w="12700">
                <a:solidFill>
                  <a:schemeClr val="dk2"/>
                </a:solidFill>
                <a:prstDash val="solid"/>
                <a:miter lim="800000"/>
                <a:headEnd len="sm" w="sm" type="none"/>
                <a:tailEnd len="sm" w="sm" type="none"/>
              </a:ln>
            </p:spPr>
          </p:cxnSp>
          <p:cxnSp>
            <p:nvCxnSpPr>
              <p:cNvPr id="1612" name="Google Shape;1612;p13"/>
              <p:cNvCxnSpPr/>
              <p:nvPr/>
            </p:nvCxnSpPr>
            <p:spPr>
              <a:xfrm>
                <a:off x="1518105" y="2545194"/>
                <a:ext cx="150366" cy="0"/>
              </a:xfrm>
              <a:prstGeom prst="straightConnector1">
                <a:avLst/>
              </a:prstGeom>
              <a:noFill/>
              <a:ln cap="sq" cmpd="sng" w="12700">
                <a:solidFill>
                  <a:schemeClr val="dk2"/>
                </a:solidFill>
                <a:prstDash val="solid"/>
                <a:miter lim="800000"/>
                <a:headEnd len="sm" w="sm" type="none"/>
                <a:tailEnd len="sm" w="sm" type="none"/>
              </a:ln>
            </p:spPr>
          </p:cxnSp>
        </p:grpSp>
        <p:grpSp>
          <p:nvGrpSpPr>
            <p:cNvPr id="1613" name="Google Shape;1613;p13"/>
            <p:cNvGrpSpPr/>
            <p:nvPr/>
          </p:nvGrpSpPr>
          <p:grpSpPr>
            <a:xfrm flipH="1" rot="10800000">
              <a:off x="1518105" y="2662348"/>
              <a:ext cx="376259" cy="69850"/>
              <a:chOff x="1518105" y="2475344"/>
              <a:chExt cx="376259" cy="69850"/>
            </a:xfrm>
          </p:grpSpPr>
          <p:cxnSp>
            <p:nvCxnSpPr>
              <p:cNvPr id="1614" name="Google Shape;1614;p13"/>
              <p:cNvCxnSpPr/>
              <p:nvPr/>
            </p:nvCxnSpPr>
            <p:spPr>
              <a:xfrm>
                <a:off x="1711874" y="2475344"/>
                <a:ext cx="182490" cy="0"/>
              </a:xfrm>
              <a:prstGeom prst="straightConnector1">
                <a:avLst/>
              </a:prstGeom>
              <a:noFill/>
              <a:ln cap="rnd" cmpd="sng" w="12700">
                <a:solidFill>
                  <a:schemeClr val="dk2"/>
                </a:solidFill>
                <a:prstDash val="solid"/>
                <a:miter lim="800000"/>
                <a:headEnd len="sm" w="sm" type="none"/>
                <a:tailEnd len="med" w="med" type="stealth"/>
              </a:ln>
            </p:spPr>
          </p:cxnSp>
          <p:cxnSp>
            <p:nvCxnSpPr>
              <p:cNvPr id="1615" name="Google Shape;1615;p13"/>
              <p:cNvCxnSpPr/>
              <p:nvPr/>
            </p:nvCxnSpPr>
            <p:spPr>
              <a:xfrm flipH="1" rot="10800000">
                <a:off x="1668471" y="2475345"/>
                <a:ext cx="40228" cy="69636"/>
              </a:xfrm>
              <a:prstGeom prst="straightConnector1">
                <a:avLst/>
              </a:prstGeom>
              <a:noFill/>
              <a:ln cap="rnd" cmpd="sng" w="12700">
                <a:solidFill>
                  <a:schemeClr val="dk2"/>
                </a:solidFill>
                <a:prstDash val="solid"/>
                <a:miter lim="800000"/>
                <a:headEnd len="sm" w="sm" type="none"/>
                <a:tailEnd len="sm" w="sm" type="none"/>
              </a:ln>
            </p:spPr>
          </p:cxnSp>
          <p:cxnSp>
            <p:nvCxnSpPr>
              <p:cNvPr id="1616" name="Google Shape;1616;p13"/>
              <p:cNvCxnSpPr/>
              <p:nvPr/>
            </p:nvCxnSpPr>
            <p:spPr>
              <a:xfrm>
                <a:off x="1518105" y="2545194"/>
                <a:ext cx="150366" cy="0"/>
              </a:xfrm>
              <a:prstGeom prst="straightConnector1">
                <a:avLst/>
              </a:prstGeom>
              <a:noFill/>
              <a:ln cap="sq" cmpd="sng" w="12700">
                <a:solidFill>
                  <a:schemeClr val="dk2"/>
                </a:solidFill>
                <a:prstDash val="solid"/>
                <a:miter lim="800000"/>
                <a:headEnd len="sm" w="sm" type="none"/>
                <a:tailEnd len="sm" w="sm" type="none"/>
              </a:ln>
            </p:spPr>
          </p:cxnSp>
        </p:grpSp>
      </p:grpSp>
      <p:pic>
        <p:nvPicPr>
          <p:cNvPr id="1617" name="Google Shape;1617;p13"/>
          <p:cNvPicPr preferRelativeResize="0"/>
          <p:nvPr/>
        </p:nvPicPr>
        <p:blipFill rotWithShape="1">
          <a:blip r:embed="rId3">
            <a:alphaModFix/>
          </a:blip>
          <a:srcRect b="36653" l="0" r="0" t="36653"/>
          <a:stretch/>
        </p:blipFill>
        <p:spPr>
          <a:xfrm>
            <a:off x="405353" y="3106078"/>
            <a:ext cx="1988905" cy="530914"/>
          </a:xfrm>
          <a:prstGeom prst="rect">
            <a:avLst/>
          </a:prstGeom>
          <a:noFill/>
          <a:ln>
            <a:noFill/>
          </a:ln>
        </p:spPr>
      </p:pic>
      <p:grpSp>
        <p:nvGrpSpPr>
          <p:cNvPr id="1618" name="Google Shape;1618;p13"/>
          <p:cNvGrpSpPr/>
          <p:nvPr/>
        </p:nvGrpSpPr>
        <p:grpSpPr>
          <a:xfrm>
            <a:off x="2146195" y="3388643"/>
            <a:ext cx="1976284" cy="1078619"/>
            <a:chOff x="2124596" y="3428643"/>
            <a:chExt cx="1896856" cy="1035269"/>
          </a:xfrm>
        </p:grpSpPr>
        <p:grpSp>
          <p:nvGrpSpPr>
            <p:cNvPr id="1619" name="Google Shape;1619;p13"/>
            <p:cNvGrpSpPr/>
            <p:nvPr/>
          </p:nvGrpSpPr>
          <p:grpSpPr>
            <a:xfrm>
              <a:off x="2124596" y="3696798"/>
              <a:ext cx="1896856" cy="767114"/>
              <a:chOff x="643942" y="3550777"/>
              <a:chExt cx="2792650" cy="1129385"/>
            </a:xfrm>
          </p:grpSpPr>
          <p:pic>
            <p:nvPicPr>
              <p:cNvPr id="1620" name="Google Shape;1620;p13"/>
              <p:cNvPicPr preferRelativeResize="0"/>
              <p:nvPr/>
            </p:nvPicPr>
            <p:blipFill rotWithShape="1">
              <a:blip r:embed="rId3">
                <a:alphaModFix/>
              </a:blip>
              <a:srcRect b="36653" l="0" r="0" t="36653"/>
              <a:stretch/>
            </p:blipFill>
            <p:spPr>
              <a:xfrm>
                <a:off x="643943" y="3934698"/>
                <a:ext cx="2792649" cy="745464"/>
              </a:xfrm>
              <a:prstGeom prst="rect">
                <a:avLst/>
              </a:prstGeom>
              <a:noFill/>
              <a:ln>
                <a:noFill/>
              </a:ln>
            </p:spPr>
          </p:pic>
          <p:pic>
            <p:nvPicPr>
              <p:cNvPr id="1621" name="Google Shape;1621;p13"/>
              <p:cNvPicPr preferRelativeResize="0"/>
              <p:nvPr/>
            </p:nvPicPr>
            <p:blipFill rotWithShape="1">
              <a:blip r:embed="rId3">
                <a:alphaModFix/>
              </a:blip>
              <a:srcRect b="36653" l="0" r="0" t="36653"/>
              <a:stretch/>
            </p:blipFill>
            <p:spPr>
              <a:xfrm>
                <a:off x="643942" y="3550777"/>
                <a:ext cx="2792649" cy="745464"/>
              </a:xfrm>
              <a:prstGeom prst="rect">
                <a:avLst/>
              </a:prstGeom>
              <a:noFill/>
              <a:ln>
                <a:noFill/>
              </a:ln>
            </p:spPr>
          </p:pic>
        </p:grpSp>
        <p:pic>
          <p:nvPicPr>
            <p:cNvPr id="1622" name="Google Shape;1622;p13"/>
            <p:cNvPicPr preferRelativeResize="0"/>
            <p:nvPr/>
          </p:nvPicPr>
          <p:blipFill rotWithShape="1">
            <a:blip r:embed="rId3">
              <a:alphaModFix/>
            </a:blip>
            <a:srcRect b="36653" l="0" r="0" t="36653"/>
            <a:stretch/>
          </p:blipFill>
          <p:spPr>
            <a:xfrm>
              <a:off x="2126618" y="3428643"/>
              <a:ext cx="1892808" cy="505263"/>
            </a:xfrm>
            <a:prstGeom prst="rect">
              <a:avLst/>
            </a:prstGeom>
            <a:noFill/>
            <a:ln>
              <a:noFill/>
            </a:ln>
          </p:spPr>
        </p:pic>
      </p:grpSp>
      <p:sp>
        <p:nvSpPr>
          <p:cNvPr id="1623" name="Google Shape;1623;p13"/>
          <p:cNvSpPr/>
          <p:nvPr/>
        </p:nvSpPr>
        <p:spPr>
          <a:xfrm>
            <a:off x="226754" y="1612608"/>
            <a:ext cx="249581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44444"/>
              </a:buClr>
              <a:buSzPts val="1400"/>
              <a:buFont typeface="Arial"/>
              <a:buNone/>
            </a:pPr>
            <a:r>
              <a:rPr b="0" i="0" lang="en-US" sz="1400" u="none" cap="none" strike="noStrike">
                <a:solidFill>
                  <a:srgbClr val="444444"/>
                </a:solidFill>
                <a:latin typeface="Arial"/>
                <a:ea typeface="Arial"/>
                <a:cs typeface="Arial"/>
                <a:sym typeface="Arial"/>
              </a:rPr>
              <a:t>Add performance or</a:t>
            </a:r>
            <a:br>
              <a:rPr b="0" i="0" lang="en-US" sz="1400" u="none" cap="none" strike="noStrike">
                <a:solidFill>
                  <a:srgbClr val="444444"/>
                </a:solidFill>
                <a:latin typeface="Arial"/>
                <a:ea typeface="Arial"/>
                <a:cs typeface="Arial"/>
                <a:sym typeface="Arial"/>
              </a:rPr>
            </a:br>
            <a:r>
              <a:rPr b="0" i="0" lang="en-US" sz="1400" u="none" cap="none" strike="noStrike">
                <a:solidFill>
                  <a:srgbClr val="444444"/>
                </a:solidFill>
                <a:latin typeface="Arial"/>
                <a:ea typeface="Arial"/>
                <a:cs typeface="Arial"/>
                <a:sym typeface="Arial"/>
              </a:rPr>
              <a:t>capacity independently</a:t>
            </a:r>
            <a:endParaRPr/>
          </a:p>
        </p:txBody>
      </p:sp>
      <p:grpSp>
        <p:nvGrpSpPr>
          <p:cNvPr id="1624" name="Google Shape;1624;p13"/>
          <p:cNvGrpSpPr/>
          <p:nvPr/>
        </p:nvGrpSpPr>
        <p:grpSpPr>
          <a:xfrm>
            <a:off x="2592103" y="1598291"/>
            <a:ext cx="1737360" cy="592793"/>
            <a:chOff x="4999155" y="1582791"/>
            <a:chExt cx="1737360" cy="592793"/>
          </a:xfrm>
        </p:grpSpPr>
        <p:cxnSp>
          <p:nvCxnSpPr>
            <p:cNvPr id="1625" name="Google Shape;1625;p13"/>
            <p:cNvCxnSpPr/>
            <p:nvPr/>
          </p:nvCxnSpPr>
          <p:spPr>
            <a:xfrm>
              <a:off x="5006843" y="1582791"/>
              <a:ext cx="0" cy="592793"/>
            </a:xfrm>
            <a:prstGeom prst="straightConnector1">
              <a:avLst/>
            </a:prstGeom>
            <a:noFill/>
            <a:ln cap="flat" cmpd="sng" w="9525">
              <a:solidFill>
                <a:srgbClr val="D9D9D9"/>
              </a:solidFill>
              <a:prstDash val="solid"/>
              <a:miter lim="800000"/>
              <a:headEnd len="sm" w="sm" type="none"/>
              <a:tailEnd len="sm" w="sm" type="none"/>
            </a:ln>
          </p:spPr>
        </p:cxnSp>
        <p:sp>
          <p:nvSpPr>
            <p:cNvPr id="1626" name="Google Shape;1626;p13"/>
            <p:cNvSpPr/>
            <p:nvPr/>
          </p:nvSpPr>
          <p:spPr>
            <a:xfrm>
              <a:off x="4999155" y="1617577"/>
              <a:ext cx="173736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44444"/>
                </a:buClr>
                <a:buSzPts val="1400"/>
                <a:buFont typeface="Arial"/>
                <a:buNone/>
              </a:pPr>
              <a:r>
                <a:rPr b="0" i="0" lang="en-US" sz="1400" u="none" cap="none" strike="noStrike">
                  <a:solidFill>
                    <a:srgbClr val="444444"/>
                  </a:solidFill>
                  <a:latin typeface="Arial"/>
                  <a:ea typeface="Arial"/>
                  <a:cs typeface="Arial"/>
                  <a:sym typeface="Arial"/>
                </a:rPr>
                <a:t>Self-configuring </a:t>
              </a:r>
              <a:br>
                <a:rPr b="0" i="0" lang="en-US" sz="1400" u="none" cap="none" strike="noStrike">
                  <a:solidFill>
                    <a:srgbClr val="444444"/>
                  </a:solidFill>
                  <a:latin typeface="Arial"/>
                  <a:ea typeface="Arial"/>
                  <a:cs typeface="Arial"/>
                  <a:sym typeface="Arial"/>
                </a:rPr>
              </a:br>
              <a:r>
                <a:rPr b="0" i="0" lang="en-US" sz="1400" u="none" cap="none" strike="noStrike">
                  <a:solidFill>
                    <a:srgbClr val="444444"/>
                  </a:solidFill>
                  <a:latin typeface="Arial"/>
                  <a:ea typeface="Arial"/>
                  <a:cs typeface="Arial"/>
                  <a:sym typeface="Arial"/>
                </a:rPr>
                <a:t>services</a:t>
              </a:r>
              <a:endParaRPr/>
            </a:p>
          </p:txBody>
        </p:sp>
      </p:grpSp>
      <p:grpSp>
        <p:nvGrpSpPr>
          <p:cNvPr id="1627" name="Google Shape;1627;p13"/>
          <p:cNvGrpSpPr/>
          <p:nvPr/>
        </p:nvGrpSpPr>
        <p:grpSpPr>
          <a:xfrm>
            <a:off x="5563098" y="3638932"/>
            <a:ext cx="1978347" cy="800206"/>
            <a:chOff x="5404876" y="3668975"/>
            <a:chExt cx="1898836" cy="768045"/>
          </a:xfrm>
        </p:grpSpPr>
        <p:pic>
          <p:nvPicPr>
            <p:cNvPr id="1628" name="Google Shape;1628;p13"/>
            <p:cNvPicPr preferRelativeResize="0"/>
            <p:nvPr/>
          </p:nvPicPr>
          <p:blipFill rotWithShape="1">
            <a:blip r:embed="rId3">
              <a:alphaModFix/>
            </a:blip>
            <a:srcRect b="36653" l="0" r="0" t="36653"/>
            <a:stretch/>
          </p:blipFill>
          <p:spPr>
            <a:xfrm>
              <a:off x="5404876" y="3931757"/>
              <a:ext cx="1892808" cy="505263"/>
            </a:xfrm>
            <a:prstGeom prst="rect">
              <a:avLst/>
            </a:prstGeom>
            <a:noFill/>
            <a:ln>
              <a:noFill/>
            </a:ln>
          </p:spPr>
        </p:pic>
        <p:pic>
          <p:nvPicPr>
            <p:cNvPr id="1629" name="Google Shape;1629;p13"/>
            <p:cNvPicPr preferRelativeResize="0"/>
            <p:nvPr/>
          </p:nvPicPr>
          <p:blipFill rotWithShape="1">
            <a:blip r:embed="rId3">
              <a:alphaModFix/>
            </a:blip>
            <a:srcRect b="36653" l="0" r="0" t="36653"/>
            <a:stretch/>
          </p:blipFill>
          <p:spPr>
            <a:xfrm>
              <a:off x="5410904" y="3668975"/>
              <a:ext cx="1892808" cy="505263"/>
            </a:xfrm>
            <a:prstGeom prst="rect">
              <a:avLst/>
            </a:prstGeom>
            <a:noFill/>
            <a:ln>
              <a:noFill/>
            </a:ln>
          </p:spPr>
        </p:pic>
      </p:grpSp>
      <p:grpSp>
        <p:nvGrpSpPr>
          <p:cNvPr id="1630" name="Google Shape;1630;p13"/>
          <p:cNvGrpSpPr/>
          <p:nvPr/>
        </p:nvGrpSpPr>
        <p:grpSpPr>
          <a:xfrm>
            <a:off x="2422930" y="3790818"/>
            <a:ext cx="319318" cy="234227"/>
            <a:chOff x="7740903" y="3637042"/>
            <a:chExt cx="772460" cy="616421"/>
          </a:xfrm>
        </p:grpSpPr>
        <p:sp>
          <p:nvSpPr>
            <p:cNvPr id="1631" name="Google Shape;1631;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32" name="Google Shape;1632;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33" name="Google Shape;1633;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34" name="Google Shape;1634;p13"/>
          <p:cNvGrpSpPr/>
          <p:nvPr/>
        </p:nvGrpSpPr>
        <p:grpSpPr>
          <a:xfrm>
            <a:off x="661910" y="4070965"/>
            <a:ext cx="319318" cy="234227"/>
            <a:chOff x="7740903" y="3637042"/>
            <a:chExt cx="772460" cy="616421"/>
          </a:xfrm>
        </p:grpSpPr>
        <p:sp>
          <p:nvSpPr>
            <p:cNvPr id="1635" name="Google Shape;1635;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36" name="Google Shape;1636;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37" name="Google Shape;1637;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38" name="Google Shape;1638;p13"/>
          <p:cNvGrpSpPr/>
          <p:nvPr/>
        </p:nvGrpSpPr>
        <p:grpSpPr>
          <a:xfrm>
            <a:off x="4198650" y="3781581"/>
            <a:ext cx="319318" cy="234227"/>
            <a:chOff x="7740900" y="3637042"/>
            <a:chExt cx="772460" cy="616421"/>
          </a:xfrm>
        </p:grpSpPr>
        <p:sp>
          <p:nvSpPr>
            <p:cNvPr id="1639" name="Google Shape;1639;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40" name="Google Shape;1640;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41" name="Google Shape;1641;p13"/>
            <p:cNvSpPr/>
            <p:nvPr/>
          </p:nvSpPr>
          <p:spPr>
            <a:xfrm>
              <a:off x="7740900"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lang="en-US" sz="500">
                  <a:solidFill>
                    <a:srgbClr val="FFFFFF"/>
                  </a:solidFill>
                  <a:latin typeface="Arial"/>
                  <a:ea typeface="Arial"/>
                  <a:cs typeface="Arial"/>
                  <a:sym typeface="Arial"/>
                </a:rPr>
                <a:t>Data</a:t>
              </a:r>
              <a:endParaRPr b="0" i="0" sz="500" u="none" cap="none" strike="noStrike">
                <a:solidFill>
                  <a:srgbClr val="FFFFFF"/>
                </a:solidFill>
                <a:latin typeface="Arial"/>
                <a:ea typeface="Arial"/>
                <a:cs typeface="Arial"/>
                <a:sym typeface="Arial"/>
              </a:endParaRPr>
            </a:p>
          </p:txBody>
        </p:sp>
      </p:grpSp>
      <p:grpSp>
        <p:nvGrpSpPr>
          <p:cNvPr id="1642" name="Google Shape;1642;p13"/>
          <p:cNvGrpSpPr/>
          <p:nvPr/>
        </p:nvGrpSpPr>
        <p:grpSpPr>
          <a:xfrm>
            <a:off x="8332838" y="4537989"/>
            <a:ext cx="318343" cy="142756"/>
            <a:chOff x="8332838" y="4537989"/>
            <a:chExt cx="318343" cy="142756"/>
          </a:xfrm>
        </p:grpSpPr>
        <p:sp>
          <p:nvSpPr>
            <p:cNvPr id="1643" name="Google Shape;1643;p13"/>
            <p:cNvSpPr/>
            <p:nvPr/>
          </p:nvSpPr>
          <p:spPr>
            <a:xfrm>
              <a:off x="8332838" y="4537989"/>
              <a:ext cx="212229" cy="14275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44" name="Google Shape;1644;p13"/>
            <p:cNvSpPr/>
            <p:nvPr/>
          </p:nvSpPr>
          <p:spPr>
            <a:xfrm>
              <a:off x="8438952" y="4537989"/>
              <a:ext cx="212229" cy="14275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1645" name="Google Shape;1645;p13"/>
          <p:cNvGrpSpPr/>
          <p:nvPr/>
        </p:nvGrpSpPr>
        <p:grpSpPr>
          <a:xfrm>
            <a:off x="911036" y="4069130"/>
            <a:ext cx="319318" cy="234227"/>
            <a:chOff x="7740903" y="3637042"/>
            <a:chExt cx="772460" cy="616421"/>
          </a:xfrm>
        </p:grpSpPr>
        <p:sp>
          <p:nvSpPr>
            <p:cNvPr id="1646" name="Google Shape;1646;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47" name="Google Shape;1647;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48" name="Google Shape;1648;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49" name="Google Shape;1649;p13"/>
          <p:cNvGrpSpPr/>
          <p:nvPr/>
        </p:nvGrpSpPr>
        <p:grpSpPr>
          <a:xfrm>
            <a:off x="656491" y="3769801"/>
            <a:ext cx="319318" cy="234227"/>
            <a:chOff x="7740903" y="3637042"/>
            <a:chExt cx="772460" cy="616421"/>
          </a:xfrm>
        </p:grpSpPr>
        <p:sp>
          <p:nvSpPr>
            <p:cNvPr id="1650" name="Google Shape;1650;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51" name="Google Shape;1651;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52" name="Google Shape;1652;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53" name="Google Shape;1653;p13"/>
          <p:cNvGrpSpPr/>
          <p:nvPr/>
        </p:nvGrpSpPr>
        <p:grpSpPr>
          <a:xfrm>
            <a:off x="2684094" y="4054011"/>
            <a:ext cx="319318" cy="234227"/>
            <a:chOff x="7740903" y="3637042"/>
            <a:chExt cx="772460" cy="616421"/>
          </a:xfrm>
        </p:grpSpPr>
        <p:sp>
          <p:nvSpPr>
            <p:cNvPr id="1654" name="Google Shape;1654;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55" name="Google Shape;1655;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56" name="Google Shape;1656;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57" name="Google Shape;1657;p13"/>
          <p:cNvGrpSpPr/>
          <p:nvPr/>
        </p:nvGrpSpPr>
        <p:grpSpPr>
          <a:xfrm>
            <a:off x="904661" y="3774908"/>
            <a:ext cx="319318" cy="234227"/>
            <a:chOff x="7740903" y="3637042"/>
            <a:chExt cx="772460" cy="616421"/>
          </a:xfrm>
        </p:grpSpPr>
        <p:sp>
          <p:nvSpPr>
            <p:cNvPr id="1658" name="Google Shape;1658;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59" name="Google Shape;1659;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60" name="Google Shape;1660;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61" name="Google Shape;1661;p13"/>
          <p:cNvGrpSpPr/>
          <p:nvPr/>
        </p:nvGrpSpPr>
        <p:grpSpPr>
          <a:xfrm>
            <a:off x="2422930" y="4058068"/>
            <a:ext cx="319318" cy="234227"/>
            <a:chOff x="7740903" y="3637042"/>
            <a:chExt cx="772460" cy="616421"/>
          </a:xfrm>
        </p:grpSpPr>
        <p:sp>
          <p:nvSpPr>
            <p:cNvPr id="1662" name="Google Shape;1662;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63" name="Google Shape;1663;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64" name="Google Shape;1664;p13"/>
            <p:cNvSpPr/>
            <p:nvPr/>
          </p:nvSpPr>
          <p:spPr>
            <a:xfrm>
              <a:off x="7740903"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grpSp>
        <p:nvGrpSpPr>
          <p:cNvPr id="1665" name="Google Shape;1665;p13"/>
          <p:cNvGrpSpPr/>
          <p:nvPr/>
        </p:nvGrpSpPr>
        <p:grpSpPr>
          <a:xfrm>
            <a:off x="665584" y="3508681"/>
            <a:ext cx="319318" cy="234227"/>
            <a:chOff x="7740904" y="3637042"/>
            <a:chExt cx="772460" cy="616421"/>
          </a:xfrm>
        </p:grpSpPr>
        <p:sp>
          <p:nvSpPr>
            <p:cNvPr id="1666" name="Google Shape;1666;p13"/>
            <p:cNvSpPr/>
            <p:nvPr/>
          </p:nvSpPr>
          <p:spPr>
            <a:xfrm>
              <a:off x="7882187" y="3637042"/>
              <a:ext cx="485299" cy="257198"/>
            </a:xfrm>
            <a:prstGeom prst="round2SameRect">
              <a:avLst>
                <a:gd fmla="val 16667" name="adj1"/>
                <a:gd fmla="val 0" name="adj2"/>
              </a:avLst>
            </a:prstGeom>
            <a:solidFill>
              <a:srgbClr val="B7295A"/>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sp>
          <p:nvSpPr>
            <p:cNvPr id="1667" name="Google Shape;1667;p13"/>
            <p:cNvSpPr/>
            <p:nvPr/>
          </p:nvSpPr>
          <p:spPr>
            <a:xfrm flipH="1" rot="10800000">
              <a:off x="7882195" y="3891861"/>
              <a:ext cx="485299" cy="257198"/>
            </a:xfrm>
            <a:prstGeom prst="round2SameRect">
              <a:avLst>
                <a:gd fmla="val 16667" name="adj1"/>
                <a:gd fmla="val 0" name="adj2"/>
              </a:avLst>
            </a:prstGeom>
            <a:solidFill>
              <a:srgbClr val="6E2585"/>
            </a:solidFill>
            <a:ln cap="flat" cmpd="sng" w="1270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b="0" i="0" sz="500" u="none" cap="none" strike="noStrike">
                <a:solidFill>
                  <a:srgbClr val="FFFFFF"/>
                </a:solidFill>
                <a:latin typeface="Arial"/>
                <a:ea typeface="Arial"/>
                <a:cs typeface="Arial"/>
                <a:sym typeface="Arial"/>
              </a:endParaRPr>
            </a:p>
          </p:txBody>
        </p:sp>
        <p:sp>
          <p:nvSpPr>
            <p:cNvPr id="1668" name="Google Shape;1668;p13"/>
            <p:cNvSpPr/>
            <p:nvPr/>
          </p:nvSpPr>
          <p:spPr>
            <a:xfrm>
              <a:off x="7740904" y="3828221"/>
              <a:ext cx="772460" cy="42524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500"/>
                <a:buFont typeface="Arial"/>
                <a:buNone/>
              </a:pPr>
              <a:r>
                <a:rPr b="0" i="0" lang="en-US" sz="500" u="none" cap="none" strike="noStrike">
                  <a:solidFill>
                    <a:srgbClr val="FFFFFF"/>
                  </a:solidFill>
                  <a:latin typeface="Arial"/>
                  <a:ea typeface="Arial"/>
                  <a:cs typeface="Arial"/>
                  <a:sym typeface="Arial"/>
                </a:rPr>
                <a:t>Data</a:t>
              </a:r>
              <a:endParaRPr/>
            </a:p>
          </p:txBody>
        </p:sp>
      </p:grpSp>
      <p:sp>
        <p:nvSpPr>
          <p:cNvPr id="1669" name="Google Shape;1669;p13"/>
          <p:cNvSpPr/>
          <p:nvPr/>
        </p:nvSpPr>
        <p:spPr>
          <a:xfrm>
            <a:off x="7633027" y="4445144"/>
            <a:ext cx="273297" cy="235601"/>
          </a:xfrm>
          <a:prstGeom prst="triangle">
            <a:avLst>
              <a:gd fmla="val 50000"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70" name="Google Shape;1670;p13"/>
          <p:cNvSpPr/>
          <p:nvPr/>
        </p:nvSpPr>
        <p:spPr>
          <a:xfrm>
            <a:off x="4571592" y="1726691"/>
            <a:ext cx="1738998"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6CE"/>
              </a:buClr>
              <a:buSzPts val="1300"/>
              <a:buFont typeface="Arial"/>
              <a:buNone/>
            </a:pPr>
            <a:r>
              <a:rPr b="0" i="0" lang="en-US" sz="1300" u="none" cap="none" strike="noStrike">
                <a:solidFill>
                  <a:srgbClr val="0076CE"/>
                </a:solidFill>
                <a:latin typeface="Arial"/>
                <a:ea typeface="Arial"/>
                <a:cs typeface="Arial"/>
                <a:sym typeface="Arial"/>
              </a:rPr>
              <a:t>Auto-discovery</a:t>
            </a:r>
            <a:endParaRPr/>
          </a:p>
        </p:txBody>
      </p:sp>
      <p:sp>
        <p:nvSpPr>
          <p:cNvPr id="1671" name="Google Shape;1671;p13"/>
          <p:cNvSpPr/>
          <p:nvPr/>
        </p:nvSpPr>
        <p:spPr>
          <a:xfrm>
            <a:off x="4571591" y="2114885"/>
            <a:ext cx="1907215"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6CE"/>
              </a:buClr>
              <a:buSzPts val="1300"/>
              <a:buFont typeface="Arial"/>
              <a:buNone/>
            </a:pPr>
            <a:r>
              <a:rPr b="0" i="0" lang="en-US" sz="1300" u="none" cap="none" strike="noStrike">
                <a:solidFill>
                  <a:srgbClr val="0076CE"/>
                </a:solidFill>
                <a:latin typeface="Arial"/>
                <a:ea typeface="Arial"/>
                <a:cs typeface="Arial"/>
                <a:sym typeface="Arial"/>
              </a:rPr>
              <a:t>Resiliency</a:t>
            </a:r>
            <a:endParaRPr/>
          </a:p>
        </p:txBody>
      </p:sp>
      <p:grpSp>
        <p:nvGrpSpPr>
          <p:cNvPr id="1672" name="Google Shape;1672;p13"/>
          <p:cNvGrpSpPr/>
          <p:nvPr/>
        </p:nvGrpSpPr>
        <p:grpSpPr>
          <a:xfrm rot="-2700000">
            <a:off x="4288113" y="1781216"/>
            <a:ext cx="171313" cy="171314"/>
            <a:chOff x="6961007" y="2004271"/>
            <a:chExt cx="171313" cy="171314"/>
          </a:xfrm>
        </p:grpSpPr>
        <p:cxnSp>
          <p:nvCxnSpPr>
            <p:cNvPr id="1673" name="Google Shape;1673;p13"/>
            <p:cNvCxnSpPr/>
            <p:nvPr/>
          </p:nvCxnSpPr>
          <p:spPr>
            <a:xfrm rot="-5400000">
              <a:off x="7046663" y="2089927"/>
              <a:ext cx="171313" cy="0"/>
            </a:xfrm>
            <a:prstGeom prst="straightConnector1">
              <a:avLst/>
            </a:prstGeom>
            <a:noFill/>
            <a:ln cap="sq" cmpd="sng" w="9525">
              <a:solidFill>
                <a:srgbClr val="D9D9D9"/>
              </a:solidFill>
              <a:prstDash val="solid"/>
              <a:miter lim="800000"/>
              <a:headEnd len="sm" w="sm" type="none"/>
              <a:tailEnd len="sm" w="sm" type="none"/>
            </a:ln>
          </p:spPr>
        </p:cxnSp>
        <p:cxnSp>
          <p:nvCxnSpPr>
            <p:cNvPr id="1674" name="Google Shape;1674;p13"/>
            <p:cNvCxnSpPr/>
            <p:nvPr/>
          </p:nvCxnSpPr>
          <p:spPr>
            <a:xfrm rot="10800000">
              <a:off x="6961007" y="2175584"/>
              <a:ext cx="171313" cy="0"/>
            </a:xfrm>
            <a:prstGeom prst="straightConnector1">
              <a:avLst/>
            </a:prstGeom>
            <a:noFill/>
            <a:ln cap="sq" cmpd="sng" w="9525">
              <a:solidFill>
                <a:srgbClr val="D9D9D9"/>
              </a:solidFill>
              <a:prstDash val="solid"/>
              <a:miter lim="800000"/>
              <a:headEnd len="sm" w="sm" type="none"/>
              <a:tailEnd len="sm" w="sm" type="none"/>
            </a:ln>
          </p:spPr>
        </p:cxnSp>
      </p:grpSp>
      <p:sp>
        <p:nvSpPr>
          <p:cNvPr id="1675" name="Google Shape;1675;p13"/>
          <p:cNvSpPr/>
          <p:nvPr/>
        </p:nvSpPr>
        <p:spPr>
          <a:xfrm>
            <a:off x="4571592" y="2508967"/>
            <a:ext cx="1738998"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6CE"/>
              </a:buClr>
              <a:buSzPts val="1300"/>
              <a:buFont typeface="Arial"/>
              <a:buNone/>
            </a:pPr>
            <a:r>
              <a:rPr b="0" i="0" lang="en-US" sz="1300" u="none" cap="none" strike="noStrike">
                <a:solidFill>
                  <a:srgbClr val="0076CE"/>
                </a:solidFill>
                <a:latin typeface="Arial"/>
                <a:ea typeface="Arial"/>
                <a:cs typeface="Arial"/>
                <a:sym typeface="Arial"/>
              </a:rPr>
              <a:t>Security</a:t>
            </a:r>
            <a:endParaRPr/>
          </a:p>
        </p:txBody>
      </p:sp>
      <p:grpSp>
        <p:nvGrpSpPr>
          <p:cNvPr id="1676" name="Google Shape;1676;p13"/>
          <p:cNvGrpSpPr/>
          <p:nvPr/>
        </p:nvGrpSpPr>
        <p:grpSpPr>
          <a:xfrm>
            <a:off x="4274567" y="1598291"/>
            <a:ext cx="2446682" cy="592793"/>
            <a:chOff x="4274567" y="1598291"/>
            <a:chExt cx="2446682" cy="592793"/>
          </a:xfrm>
        </p:grpSpPr>
        <p:sp>
          <p:nvSpPr>
            <p:cNvPr id="1677" name="Google Shape;1677;p13"/>
            <p:cNvSpPr/>
            <p:nvPr/>
          </p:nvSpPr>
          <p:spPr>
            <a:xfrm>
              <a:off x="4274567" y="1623953"/>
              <a:ext cx="2446682"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444444"/>
                </a:buClr>
                <a:buSzPts val="1400"/>
                <a:buFont typeface="Arial"/>
                <a:buNone/>
              </a:pPr>
              <a:r>
                <a:rPr b="0" i="0" lang="en-US" sz="1400" u="none" cap="none" strike="noStrike">
                  <a:solidFill>
                    <a:srgbClr val="444444"/>
                  </a:solidFill>
                  <a:latin typeface="Arial"/>
                  <a:ea typeface="Arial"/>
                  <a:cs typeface="Arial"/>
                  <a:sym typeface="Arial"/>
                </a:rPr>
                <a:t>Unprecedented data </a:t>
              </a:r>
              <a:br>
                <a:rPr b="0" i="0" lang="en-US" sz="1400" u="none" cap="none" strike="noStrike">
                  <a:solidFill>
                    <a:srgbClr val="444444"/>
                  </a:solidFill>
                  <a:latin typeface="Arial"/>
                  <a:ea typeface="Arial"/>
                  <a:cs typeface="Arial"/>
                  <a:sym typeface="Arial"/>
                </a:rPr>
              </a:br>
              <a:r>
                <a:rPr b="0" i="0" lang="en-US" sz="1400" u="none" cap="none" strike="noStrike">
                  <a:solidFill>
                    <a:srgbClr val="444444"/>
                  </a:solidFill>
                  <a:latin typeface="Arial"/>
                  <a:ea typeface="Arial"/>
                  <a:cs typeface="Arial"/>
                  <a:sym typeface="Arial"/>
                </a:rPr>
                <a:t>and application mobility</a:t>
              </a:r>
              <a:endParaRPr/>
            </a:p>
          </p:txBody>
        </p:sp>
        <p:cxnSp>
          <p:nvCxnSpPr>
            <p:cNvPr id="1678" name="Google Shape;1678;p13"/>
            <p:cNvCxnSpPr/>
            <p:nvPr/>
          </p:nvCxnSpPr>
          <p:spPr>
            <a:xfrm>
              <a:off x="4401533" y="1598291"/>
              <a:ext cx="0" cy="592793"/>
            </a:xfrm>
            <a:prstGeom prst="straightConnector1">
              <a:avLst/>
            </a:prstGeom>
            <a:noFill/>
            <a:ln cap="flat" cmpd="sng" w="9525">
              <a:solidFill>
                <a:srgbClr val="D9D9D9"/>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500"/>
                                        <p:tgtEl>
                                          <p:spTgt spid="1623"/>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590"/>
                                        </p:tgtEl>
                                        <p:attrNameLst>
                                          <p:attrName>style.visibility</p:attrName>
                                        </p:attrNameLst>
                                      </p:cBhvr>
                                      <p:to>
                                        <p:strVal val="visible"/>
                                      </p:to>
                                    </p:set>
                                    <p:animEffect filter="fade" transition="in">
                                      <p:cBhvr>
                                        <p:cTn dur="500"/>
                                        <p:tgtEl>
                                          <p:spTgt spid="1590"/>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601"/>
                                        </p:tgtEl>
                                        <p:attrNameLst>
                                          <p:attrName>style.visibility</p:attrName>
                                        </p:attrNameLst>
                                      </p:cBhvr>
                                      <p:to>
                                        <p:strVal val="visible"/>
                                      </p:to>
                                    </p:set>
                                    <p:animEffect filter="fade" transition="in">
                                      <p:cBhvr>
                                        <p:cTn dur="500"/>
                                        <p:tgtEl>
                                          <p:spTgt spid="1601"/>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602"/>
                                        </p:tgtEl>
                                        <p:attrNameLst>
                                          <p:attrName>style.visibility</p:attrName>
                                        </p:attrNameLst>
                                      </p:cBhvr>
                                      <p:to>
                                        <p:strVal val="visible"/>
                                      </p:to>
                                    </p:set>
                                    <p:animEffect filter="fade" transition="in">
                                      <p:cBhvr>
                                        <p:cTn dur="500"/>
                                        <p:tgtEl>
                                          <p:spTgt spid="1602"/>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617"/>
                                        </p:tgtEl>
                                        <p:attrNameLst>
                                          <p:attrName>style.visibility</p:attrName>
                                        </p:attrNameLst>
                                      </p:cBhvr>
                                      <p:to>
                                        <p:strVal val="visible"/>
                                      </p:to>
                                    </p:set>
                                    <p:animEffect filter="fade" transition="in">
                                      <p:cBhvr>
                                        <p:cTn dur="500"/>
                                        <p:tgtEl>
                                          <p:spTgt spid="1617"/>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1583"/>
                                        </p:tgtEl>
                                        <p:attrNameLst>
                                          <p:attrName>style.visibility</p:attrName>
                                        </p:attrNameLst>
                                      </p:cBhvr>
                                      <p:to>
                                        <p:strVal val="visible"/>
                                      </p:to>
                                    </p:set>
                                    <p:animEffect filter="fade" transition="in">
                                      <p:cBhvr>
                                        <p:cTn dur="500"/>
                                        <p:tgtEl>
                                          <p:spTgt spid="1583"/>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1618"/>
                                        </p:tgtEl>
                                        <p:attrNameLst>
                                          <p:attrName>style.visibility</p:attrName>
                                        </p:attrNameLst>
                                      </p:cBhvr>
                                      <p:to>
                                        <p:strVal val="visible"/>
                                      </p:to>
                                    </p:set>
                                    <p:animEffect filter="fade" transition="in">
                                      <p:cBhvr>
                                        <p:cTn dur="500"/>
                                        <p:tgtEl>
                                          <p:spTgt spid="1618"/>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1586"/>
                                        </p:tgtEl>
                                        <p:attrNameLst>
                                          <p:attrName>style.visibility</p:attrName>
                                        </p:attrNameLst>
                                      </p:cBhvr>
                                      <p:to>
                                        <p:strVal val="visible"/>
                                      </p:to>
                                    </p:set>
                                    <p:animEffect filter="fade" transition="in">
                                      <p:cBhvr>
                                        <p:cTn dur="500"/>
                                        <p:tgtEl>
                                          <p:spTgt spid="1586"/>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1627"/>
                                        </p:tgtEl>
                                        <p:attrNameLst>
                                          <p:attrName>style.visibility</p:attrName>
                                        </p:attrNameLst>
                                      </p:cBhvr>
                                      <p:to>
                                        <p:strVal val="visible"/>
                                      </p:to>
                                    </p:set>
                                    <p:animEffect filter="fade" transition="in">
                                      <p:cBhvr>
                                        <p:cTn dur="500"/>
                                        <p:tgtEl>
                                          <p:spTgt spid="1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500"/>
                                        <p:tgtEl>
                                          <p:spTgt spid="16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500"/>
                                        <p:tgtEl>
                                          <p:spTgt spid="1672"/>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750"/>
                                        <p:tgtEl>
                                          <p:spTgt spid="1670"/>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750"/>
                                        <p:tgtEl>
                                          <p:spTgt spid="1671"/>
                                        </p:tgtEl>
                                      </p:cBhvr>
                                    </p:animEffect>
                                  </p:childTnLst>
                                </p:cTn>
                              </p:par>
                              <p:par>
                                <p:cTn fill="hold" nodeType="withEffect" presetClass="exit" presetID="10" presetSubtype="0">
                                  <p:stCondLst>
                                    <p:cond delay="0"/>
                                  </p:stCondLst>
                                  <p:childTnLst>
                                    <p:animEffect filter="fade" transition="out">
                                      <p:cBhvr>
                                        <p:cTn dur="500"/>
                                        <p:tgtEl>
                                          <p:spTgt spid="1670"/>
                                        </p:tgtEl>
                                      </p:cBhvr>
                                    </p:animEffect>
                                    <p:set>
                                      <p:cBhvr>
                                        <p:cTn dur="1" fill="hold">
                                          <p:stCondLst>
                                            <p:cond delay="500"/>
                                          </p:stCondLst>
                                        </p:cTn>
                                        <p:tgtEl>
                                          <p:spTgt spid="167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750"/>
                                        <p:tgtEl>
                                          <p:spTgt spid="1675"/>
                                        </p:tgtEl>
                                      </p:cBhvr>
                                    </p:animEffect>
                                  </p:childTnLst>
                                </p:cTn>
                              </p:par>
                              <p:par>
                                <p:cTn fill="hold" nodeType="withEffect" presetClass="exit" presetID="10" presetSubtype="0">
                                  <p:stCondLst>
                                    <p:cond delay="0"/>
                                  </p:stCondLst>
                                  <p:childTnLst>
                                    <p:animEffect filter="fade" transition="out">
                                      <p:cBhvr>
                                        <p:cTn dur="500"/>
                                        <p:tgtEl>
                                          <p:spTgt spid="1671"/>
                                        </p:tgtEl>
                                      </p:cBhvr>
                                    </p:animEffect>
                                    <p:set>
                                      <p:cBhvr>
                                        <p:cTn dur="1" fill="hold">
                                          <p:stCondLst>
                                            <p:cond delay="500"/>
                                          </p:stCondLst>
                                        </p:cTn>
                                        <p:tgtEl>
                                          <p:spTgt spid="16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75"/>
                                        </p:tgtEl>
                                      </p:cBhvr>
                                    </p:animEffect>
                                    <p:set>
                                      <p:cBhvr>
                                        <p:cTn dur="1" fill="hold">
                                          <p:stCondLst>
                                            <p:cond delay="500"/>
                                          </p:stCondLst>
                                        </p:cTn>
                                        <p:tgtEl>
                                          <p:spTgt spid="16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72"/>
                                        </p:tgtEl>
                                      </p:cBhvr>
                                    </p:animEffect>
                                    <p:set>
                                      <p:cBhvr>
                                        <p:cTn dur="1" fill="hold">
                                          <p:stCondLst>
                                            <p:cond delay="500"/>
                                          </p:stCondLst>
                                        </p:cTn>
                                        <p:tgtEl>
                                          <p:spTgt spid="167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500"/>
                                        <p:tgtEl>
                                          <p:spTgt spid="1676"/>
                                        </p:tgtEl>
                                      </p:cBhvr>
                                    </p:animEffect>
                                  </p:childTnLst>
                                </p:cTn>
                              </p:par>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5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500"/>
                                        <p:tgtEl>
                                          <p:spTgt spid="1661"/>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500"/>
                                        <p:tgtEl>
                                          <p:spTgt spid="1638"/>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5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5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03"/>
                                        </p:tgtEl>
                                        <p:attrNameLst>
                                          <p:attrName>style.visibility</p:attrName>
                                        </p:attrNameLst>
                                      </p:cBhvr>
                                      <p:to>
                                        <p:strVal val="visible"/>
                                      </p:to>
                                    </p:set>
                                    <p:animEffect filter="fade" transition="in">
                                      <p:cBhvr>
                                        <p:cTn dur="500"/>
                                        <p:tgtEl>
                                          <p:spTgt spid="1603"/>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500"/>
                                        <p:tgtEl>
                                          <p:spTgt spid="1665"/>
                                        </p:tgtEl>
                                      </p:cBhvr>
                                    </p:animEffect>
                                  </p:childTnLst>
                                </p:cTn>
                              </p:par>
                              <p:par>
                                <p:cTn fill="hold" nodeType="with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500"/>
                                        <p:tgtEl>
                                          <p:spTgt spid="1653"/>
                                        </p:tgtEl>
                                      </p:cBhvr>
                                    </p:animEffect>
                                  </p:childTnLst>
                                </p:cTn>
                              </p:par>
                              <p:par>
                                <p:cTn fill="hold" nodeType="with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500"/>
                                        <p:tgtEl>
                                          <p:spTgt spid="1657"/>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669"/>
                                        </p:tgtEl>
                                        <p:attrNameLst>
                                          <p:attrName>style.visibility</p:attrName>
                                        </p:attrNameLst>
                                      </p:cBhvr>
                                      <p:to>
                                        <p:strVal val="visible"/>
                                      </p:to>
                                    </p:set>
                                    <p:animEffect filter="fade" transition="in">
                                      <p:cBhvr>
                                        <p:cTn dur="500"/>
                                        <p:tgtEl>
                                          <p:spTgt spid="166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500"/>
                                        <p:tgtEl>
                                          <p:spTgt spid="16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500"/>
                                        <p:tgtEl>
                                          <p:spTgt spid="164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500"/>
                                        <p:tgtEl>
                                          <p:spTgt spid="1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4"/>
          <p:cNvSpPr/>
          <p:nvPr/>
        </p:nvSpPr>
        <p:spPr>
          <a:xfrm>
            <a:off x="-1" y="0"/>
            <a:ext cx="9143991" cy="165051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85" name="Google Shape;1685;p14"/>
          <p:cNvSpPr/>
          <p:nvPr/>
        </p:nvSpPr>
        <p:spPr>
          <a:xfrm>
            <a:off x="3305973" y="786040"/>
            <a:ext cx="4943326"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47C"/>
              </a:buClr>
              <a:buSzPts val="1200"/>
              <a:buFont typeface="Arial"/>
              <a:buNone/>
            </a:pPr>
            <a:r>
              <a:rPr b="1" i="0" lang="en-US" sz="1200" u="none" cap="none" strike="noStrike">
                <a:solidFill>
                  <a:srgbClr val="00447C"/>
                </a:solidFill>
                <a:latin typeface="Arial"/>
                <a:ea typeface="Arial"/>
                <a:cs typeface="Arial"/>
                <a:sym typeface="Arial"/>
              </a:rPr>
              <a:t>Scale OUT (4 appliances, 8 nodes)</a:t>
            </a:r>
            <a:endParaRPr/>
          </a:p>
          <a:p>
            <a:pPr indent="0" lvl="0" marL="0" marR="0" rtl="0" algn="ctr">
              <a:lnSpc>
                <a:spcPct val="100000"/>
              </a:lnSpc>
              <a:spcBef>
                <a:spcPts val="0"/>
              </a:spcBef>
              <a:spcAft>
                <a:spcPts val="0"/>
              </a:spcAft>
              <a:buClr>
                <a:srgbClr val="0076CE"/>
              </a:buClr>
              <a:buSzPts val="1200"/>
              <a:buFont typeface="Arial"/>
              <a:buNone/>
            </a:pPr>
            <a:r>
              <a:rPr b="0" i="1" lang="en-US" sz="1200" u="none" cap="none" strike="noStrike">
                <a:solidFill>
                  <a:srgbClr val="0076CE"/>
                </a:solidFill>
                <a:latin typeface="Arial"/>
                <a:ea typeface="Arial"/>
                <a:cs typeface="Arial"/>
                <a:sym typeface="Arial"/>
              </a:rPr>
              <a:t>to &gt;23 PBe per cluster* </a:t>
            </a:r>
            <a:endParaRPr/>
          </a:p>
        </p:txBody>
      </p:sp>
      <p:sp>
        <p:nvSpPr>
          <p:cNvPr id="1686" name="Google Shape;1686;p1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800"/>
              <a:buFont typeface="Arial"/>
              <a:buNone/>
            </a:pPr>
            <a:r>
              <a:rPr lang="en-US">
                <a:solidFill>
                  <a:schemeClr val="lt1"/>
                </a:solidFill>
              </a:rPr>
              <a:t>Scale out with multi-appliance clusters</a:t>
            </a:r>
            <a:endParaRPr/>
          </a:p>
        </p:txBody>
      </p:sp>
      <p:sp>
        <p:nvSpPr>
          <p:cNvPr id="1687" name="Google Shape;1687;p14"/>
          <p:cNvSpPr txBox="1"/>
          <p:nvPr/>
        </p:nvSpPr>
        <p:spPr>
          <a:xfrm>
            <a:off x="285750" y="4886743"/>
            <a:ext cx="1277594" cy="92333"/>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8E8E8E"/>
              </a:buClr>
              <a:buSzPts val="600"/>
              <a:buFont typeface="Arial"/>
              <a:buNone/>
            </a:pPr>
            <a:r>
              <a:rPr b="0" i="0" lang="en-US" sz="600" u="none" cap="none" strike="noStrike">
                <a:solidFill>
                  <a:srgbClr val="8E8E8E"/>
                </a:solidFill>
                <a:latin typeface="Arial"/>
                <a:ea typeface="Arial"/>
                <a:cs typeface="Arial"/>
                <a:sym typeface="Arial"/>
              </a:rPr>
              <a:t>*Effective capacity assumes 5:1 DRR</a:t>
            </a:r>
            <a:endParaRPr/>
          </a:p>
        </p:txBody>
      </p:sp>
      <p:sp>
        <p:nvSpPr>
          <p:cNvPr id="1688" name="Google Shape;1688;p14"/>
          <p:cNvSpPr/>
          <p:nvPr/>
        </p:nvSpPr>
        <p:spPr>
          <a:xfrm>
            <a:off x="1119967" y="4226476"/>
            <a:ext cx="6904066"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AF00"/>
              </a:buClr>
              <a:buSzPts val="2000"/>
              <a:buFont typeface="Arial"/>
              <a:buNone/>
            </a:pPr>
            <a:r>
              <a:rPr b="0" i="0" lang="en-US" sz="2000" u="none" cap="none" strike="noStrike">
                <a:solidFill>
                  <a:srgbClr val="F2AF00"/>
                </a:solidFill>
                <a:latin typeface="Arial"/>
                <a:ea typeface="Arial"/>
                <a:cs typeface="Arial"/>
                <a:sym typeface="Arial"/>
              </a:rPr>
              <a:t>Expand compute and storage independently </a:t>
            </a:r>
            <a:endParaRPr b="1" i="0" sz="2000" u="none" cap="none" strike="noStrike">
              <a:solidFill>
                <a:srgbClr val="F2AF00"/>
              </a:solidFill>
              <a:latin typeface="Arial"/>
              <a:ea typeface="Arial"/>
              <a:cs typeface="Arial"/>
              <a:sym typeface="Arial"/>
            </a:endParaRPr>
          </a:p>
        </p:txBody>
      </p:sp>
      <p:sp>
        <p:nvSpPr>
          <p:cNvPr id="1689" name="Google Shape;1689;p14"/>
          <p:cNvSpPr/>
          <p:nvPr/>
        </p:nvSpPr>
        <p:spPr>
          <a:xfrm>
            <a:off x="844863" y="1655838"/>
            <a:ext cx="7904806" cy="2180894"/>
          </a:xfrm>
          <a:prstGeom prst="rect">
            <a:avLst/>
          </a:prstGeom>
          <a:solidFill>
            <a:srgbClr val="000030">
              <a:alpha val="30588"/>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690" name="Google Shape;1690;p14"/>
          <p:cNvGrpSpPr/>
          <p:nvPr/>
        </p:nvGrpSpPr>
        <p:grpSpPr>
          <a:xfrm>
            <a:off x="719548" y="786040"/>
            <a:ext cx="2419195" cy="3278865"/>
            <a:chOff x="719548" y="786040"/>
            <a:chExt cx="2419195" cy="3278865"/>
          </a:xfrm>
        </p:grpSpPr>
        <p:sp>
          <p:nvSpPr>
            <p:cNvPr id="1691" name="Google Shape;1691;p14"/>
            <p:cNvSpPr/>
            <p:nvPr/>
          </p:nvSpPr>
          <p:spPr>
            <a:xfrm>
              <a:off x="982901" y="1357350"/>
              <a:ext cx="1925889" cy="2707555"/>
            </a:xfrm>
            <a:prstGeom prst="rect">
              <a:avLst/>
            </a:prstGeom>
            <a:gradFill>
              <a:gsLst>
                <a:gs pos="0">
                  <a:srgbClr val="0076CE">
                    <a:alpha val="28627"/>
                  </a:srgbClr>
                </a:gs>
                <a:gs pos="17000">
                  <a:srgbClr val="0076CE">
                    <a:alpha val="28627"/>
                  </a:srgbClr>
                </a:gs>
                <a:gs pos="80000">
                  <a:srgbClr val="0076CE">
                    <a:alpha val="0"/>
                  </a:srgbClr>
                </a:gs>
                <a:gs pos="100000">
                  <a:srgbClr val="0076CE">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92" name="Google Shape;1692;p14"/>
            <p:cNvSpPr/>
            <p:nvPr/>
          </p:nvSpPr>
          <p:spPr>
            <a:xfrm>
              <a:off x="719548" y="786040"/>
              <a:ext cx="2419195"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447C"/>
                </a:buClr>
                <a:buSzPts val="1200"/>
                <a:buFont typeface="Arial"/>
                <a:buNone/>
              </a:pPr>
              <a:r>
                <a:rPr b="1" i="0" lang="en-US" sz="1200" u="none" cap="none" strike="noStrike">
                  <a:solidFill>
                    <a:srgbClr val="00447C"/>
                  </a:solidFill>
                  <a:latin typeface="Arial"/>
                  <a:ea typeface="Arial"/>
                  <a:cs typeface="Arial"/>
                  <a:sym typeface="Arial"/>
                </a:rPr>
                <a:t>Scale UP</a:t>
              </a:r>
              <a:endParaRPr/>
            </a:p>
            <a:p>
              <a:pPr indent="0" lvl="0" marL="0" marR="0" rtl="0" algn="ctr">
                <a:lnSpc>
                  <a:spcPct val="100000"/>
                </a:lnSpc>
                <a:spcBef>
                  <a:spcPts val="0"/>
                </a:spcBef>
                <a:spcAft>
                  <a:spcPts val="0"/>
                </a:spcAft>
                <a:buClr>
                  <a:srgbClr val="0076CE"/>
                </a:buClr>
                <a:buSzPts val="1200"/>
                <a:buFont typeface="Arial"/>
                <a:buNone/>
              </a:pPr>
              <a:r>
                <a:rPr b="0" i="1" lang="en-US" sz="1200" u="none" cap="none" strike="noStrike">
                  <a:solidFill>
                    <a:srgbClr val="0076CE"/>
                  </a:solidFill>
                  <a:latin typeface="Arial"/>
                  <a:ea typeface="Arial"/>
                  <a:cs typeface="Arial"/>
                  <a:sym typeface="Arial"/>
                </a:rPr>
                <a:t>to 5.9 PBe per appliance* </a:t>
              </a:r>
              <a:endParaRPr/>
            </a:p>
            <a:p>
              <a:pPr indent="0" lvl="0" marL="0" marR="0" rtl="0" algn="ctr">
                <a:lnSpc>
                  <a:spcPct val="100000"/>
                </a:lnSpc>
                <a:spcBef>
                  <a:spcPts val="0"/>
                </a:spcBef>
                <a:spcAft>
                  <a:spcPts val="0"/>
                </a:spcAft>
                <a:buClr>
                  <a:schemeClr val="dk1"/>
                </a:buClr>
                <a:buSzPts val="1200"/>
                <a:buFont typeface="Arial"/>
                <a:buNone/>
              </a:pPr>
              <a:r>
                <a:t/>
              </a:r>
              <a:endParaRPr b="0" i="1" sz="1200" u="none" cap="none" strike="noStrike">
                <a:solidFill>
                  <a:srgbClr val="0076CE"/>
                </a:solidFill>
                <a:latin typeface="Arial"/>
                <a:ea typeface="Arial"/>
                <a:cs typeface="Arial"/>
                <a:sym typeface="Arial"/>
              </a:endParaRPr>
            </a:p>
          </p:txBody>
        </p:sp>
      </p:grpSp>
      <p:grpSp>
        <p:nvGrpSpPr>
          <p:cNvPr id="1693" name="Google Shape;1693;p14"/>
          <p:cNvGrpSpPr/>
          <p:nvPr/>
        </p:nvGrpSpPr>
        <p:grpSpPr>
          <a:xfrm>
            <a:off x="394331" y="1909823"/>
            <a:ext cx="325217" cy="1803533"/>
            <a:chOff x="394331" y="1909823"/>
            <a:chExt cx="325217" cy="1803533"/>
          </a:xfrm>
        </p:grpSpPr>
        <p:cxnSp>
          <p:nvCxnSpPr>
            <p:cNvPr id="1694" name="Google Shape;1694;p14"/>
            <p:cNvCxnSpPr/>
            <p:nvPr/>
          </p:nvCxnSpPr>
          <p:spPr>
            <a:xfrm>
              <a:off x="719548" y="1909823"/>
              <a:ext cx="0" cy="1803533"/>
            </a:xfrm>
            <a:prstGeom prst="straightConnector1">
              <a:avLst/>
            </a:prstGeom>
            <a:noFill/>
            <a:ln cap="flat" cmpd="sng" w="50800">
              <a:solidFill>
                <a:schemeClr val="dk2"/>
              </a:solidFill>
              <a:prstDash val="solid"/>
              <a:miter lim="800000"/>
              <a:headEnd len="med" w="med" type="triangle"/>
              <a:tailEnd len="med" w="med" type="triangle"/>
            </a:ln>
          </p:spPr>
        </p:cxnSp>
        <p:sp>
          <p:nvSpPr>
            <p:cNvPr id="1695" name="Google Shape;1695;p14"/>
            <p:cNvSpPr/>
            <p:nvPr/>
          </p:nvSpPr>
          <p:spPr>
            <a:xfrm rot="-5400000">
              <a:off x="-192155" y="2691497"/>
              <a:ext cx="1378931" cy="2059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CAPACITY</a:t>
              </a:r>
              <a:endParaRPr/>
            </a:p>
          </p:txBody>
        </p:sp>
      </p:grpSp>
      <p:grpSp>
        <p:nvGrpSpPr>
          <p:cNvPr id="1696" name="Google Shape;1696;p14"/>
          <p:cNvGrpSpPr/>
          <p:nvPr/>
        </p:nvGrpSpPr>
        <p:grpSpPr>
          <a:xfrm>
            <a:off x="1077878" y="2467106"/>
            <a:ext cx="1733264" cy="266624"/>
            <a:chOff x="1077878" y="2467106"/>
            <a:chExt cx="1733264" cy="266624"/>
          </a:xfrm>
        </p:grpSpPr>
        <p:sp>
          <p:nvSpPr>
            <p:cNvPr id="1697" name="Google Shape;1697;p14"/>
            <p:cNvSpPr/>
            <p:nvPr/>
          </p:nvSpPr>
          <p:spPr>
            <a:xfrm>
              <a:off x="1077878"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698" name="Google Shape;1698;p14"/>
            <p:cNvGrpSpPr/>
            <p:nvPr/>
          </p:nvGrpSpPr>
          <p:grpSpPr>
            <a:xfrm flipH="1" rot="10800000">
              <a:off x="1127617" y="2521104"/>
              <a:ext cx="1633786" cy="157061"/>
              <a:chOff x="1020578" y="2903515"/>
              <a:chExt cx="1737360" cy="138786"/>
            </a:xfrm>
          </p:grpSpPr>
          <p:sp>
            <p:nvSpPr>
              <p:cNvPr id="1699" name="Google Shape;1699;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0" name="Google Shape;1700;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1" name="Google Shape;1701;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2" name="Google Shape;1702;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3" name="Google Shape;1703;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4" name="Google Shape;1704;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5" name="Google Shape;1705;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6" name="Google Shape;1706;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7" name="Google Shape;1707;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8" name="Google Shape;1708;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09" name="Google Shape;1709;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0" name="Google Shape;1710;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1" name="Google Shape;1711;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2" name="Google Shape;1712;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3" name="Google Shape;1713;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4" name="Google Shape;1714;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5" name="Google Shape;1715;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6" name="Google Shape;1716;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7" name="Google Shape;1717;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8" name="Google Shape;1718;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19" name="Google Shape;1719;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20" name="Google Shape;1720;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21" name="Google Shape;1721;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22" name="Google Shape;1722;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23" name="Google Shape;1723;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grpSp>
      <p:grpSp>
        <p:nvGrpSpPr>
          <p:cNvPr id="1724" name="Google Shape;1724;p14"/>
          <p:cNvGrpSpPr/>
          <p:nvPr/>
        </p:nvGrpSpPr>
        <p:grpSpPr>
          <a:xfrm>
            <a:off x="1077878" y="2794476"/>
            <a:ext cx="1733264" cy="921363"/>
            <a:chOff x="1077878" y="2794476"/>
            <a:chExt cx="1733264" cy="921363"/>
          </a:xfrm>
        </p:grpSpPr>
        <p:sp>
          <p:nvSpPr>
            <p:cNvPr id="1725" name="Google Shape;1725;p14"/>
            <p:cNvSpPr/>
            <p:nvPr/>
          </p:nvSpPr>
          <p:spPr>
            <a:xfrm>
              <a:off x="1077878"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726" name="Google Shape;1726;p14"/>
            <p:cNvGrpSpPr/>
            <p:nvPr/>
          </p:nvGrpSpPr>
          <p:grpSpPr>
            <a:xfrm flipH="1" rot="10800000">
              <a:off x="1127617" y="2848474"/>
              <a:ext cx="1633786" cy="157061"/>
              <a:chOff x="1020578" y="2903515"/>
              <a:chExt cx="1737360" cy="138786"/>
            </a:xfrm>
          </p:grpSpPr>
          <p:sp>
            <p:nvSpPr>
              <p:cNvPr id="1727" name="Google Shape;1727;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28" name="Google Shape;1728;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29" name="Google Shape;1729;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0" name="Google Shape;1730;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1" name="Google Shape;1731;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2" name="Google Shape;1732;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3" name="Google Shape;1733;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4" name="Google Shape;1734;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5" name="Google Shape;1735;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6" name="Google Shape;1736;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7" name="Google Shape;1737;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8" name="Google Shape;1738;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39" name="Google Shape;1739;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0" name="Google Shape;1740;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1" name="Google Shape;1741;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2" name="Google Shape;1742;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3" name="Google Shape;1743;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4" name="Google Shape;1744;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5" name="Google Shape;1745;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6" name="Google Shape;1746;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7" name="Google Shape;1747;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8" name="Google Shape;1748;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49" name="Google Shape;1749;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0" name="Google Shape;1750;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1" name="Google Shape;1751;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sp>
          <p:nvSpPr>
            <p:cNvPr id="1752" name="Google Shape;1752;p14"/>
            <p:cNvSpPr/>
            <p:nvPr/>
          </p:nvSpPr>
          <p:spPr>
            <a:xfrm>
              <a:off x="1077878" y="312184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753" name="Google Shape;1753;p14"/>
            <p:cNvGrpSpPr/>
            <p:nvPr/>
          </p:nvGrpSpPr>
          <p:grpSpPr>
            <a:xfrm flipH="1" rot="10800000">
              <a:off x="1127617" y="3175844"/>
              <a:ext cx="1633786" cy="157061"/>
              <a:chOff x="1020578" y="2903515"/>
              <a:chExt cx="1737360" cy="138786"/>
            </a:xfrm>
          </p:grpSpPr>
          <p:sp>
            <p:nvSpPr>
              <p:cNvPr id="1754" name="Google Shape;1754;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5" name="Google Shape;1755;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6" name="Google Shape;1756;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7" name="Google Shape;1757;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8" name="Google Shape;1758;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59" name="Google Shape;1759;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0" name="Google Shape;1760;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1" name="Google Shape;1761;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2" name="Google Shape;1762;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3" name="Google Shape;1763;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4" name="Google Shape;1764;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5" name="Google Shape;1765;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6" name="Google Shape;1766;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7" name="Google Shape;1767;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8" name="Google Shape;1768;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69" name="Google Shape;1769;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0" name="Google Shape;1770;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1" name="Google Shape;1771;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2" name="Google Shape;1772;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3" name="Google Shape;1773;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4" name="Google Shape;1774;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5" name="Google Shape;1775;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6" name="Google Shape;1776;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7" name="Google Shape;1777;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78" name="Google Shape;1778;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sp>
          <p:nvSpPr>
            <p:cNvPr id="1779" name="Google Shape;1779;p14"/>
            <p:cNvSpPr/>
            <p:nvPr/>
          </p:nvSpPr>
          <p:spPr>
            <a:xfrm>
              <a:off x="1077878" y="3449215"/>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780" name="Google Shape;1780;p14"/>
            <p:cNvGrpSpPr/>
            <p:nvPr/>
          </p:nvGrpSpPr>
          <p:grpSpPr>
            <a:xfrm flipH="1" rot="10800000">
              <a:off x="1127617" y="3503213"/>
              <a:ext cx="1633786" cy="157061"/>
              <a:chOff x="1020578" y="2903515"/>
              <a:chExt cx="1737360" cy="138786"/>
            </a:xfrm>
          </p:grpSpPr>
          <p:sp>
            <p:nvSpPr>
              <p:cNvPr id="1781" name="Google Shape;1781;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2" name="Google Shape;1782;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3" name="Google Shape;1783;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4" name="Google Shape;1784;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5" name="Google Shape;1785;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6" name="Google Shape;1786;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7" name="Google Shape;1787;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8" name="Google Shape;1788;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89" name="Google Shape;1789;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0" name="Google Shape;1790;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1" name="Google Shape;1791;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2" name="Google Shape;1792;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3" name="Google Shape;1793;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4" name="Google Shape;1794;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5" name="Google Shape;1795;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6" name="Google Shape;1796;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7" name="Google Shape;1797;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8" name="Google Shape;1798;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799" name="Google Shape;1799;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00" name="Google Shape;1800;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01" name="Google Shape;1801;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02" name="Google Shape;1802;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03" name="Google Shape;1803;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04" name="Google Shape;1804;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05" name="Google Shape;1805;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grpSp>
      <p:sp>
        <p:nvSpPr>
          <p:cNvPr id="1806" name="Google Shape;1806;p14"/>
          <p:cNvSpPr/>
          <p:nvPr/>
        </p:nvSpPr>
        <p:spPr>
          <a:xfrm>
            <a:off x="1100738"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1</a:t>
            </a:r>
            <a:endParaRPr/>
          </a:p>
        </p:txBody>
      </p:sp>
      <p:sp>
        <p:nvSpPr>
          <p:cNvPr id="1807" name="Google Shape;1807;p14"/>
          <p:cNvSpPr/>
          <p:nvPr/>
        </p:nvSpPr>
        <p:spPr>
          <a:xfrm>
            <a:off x="2030962"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2</a:t>
            </a:r>
            <a:endParaRPr/>
          </a:p>
        </p:txBody>
      </p:sp>
      <p:grpSp>
        <p:nvGrpSpPr>
          <p:cNvPr id="1808" name="Google Shape;1808;p14"/>
          <p:cNvGrpSpPr/>
          <p:nvPr/>
        </p:nvGrpSpPr>
        <p:grpSpPr>
          <a:xfrm>
            <a:off x="1156694" y="2007727"/>
            <a:ext cx="672108" cy="365569"/>
            <a:chOff x="1302019" y="2565292"/>
            <a:chExt cx="857274" cy="466284"/>
          </a:xfrm>
        </p:grpSpPr>
        <p:sp>
          <p:nvSpPr>
            <p:cNvPr id="1809" name="Google Shape;1809;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10" name="Google Shape;1810;p14"/>
            <p:cNvGrpSpPr/>
            <p:nvPr/>
          </p:nvGrpSpPr>
          <p:grpSpPr>
            <a:xfrm>
              <a:off x="1350728" y="2634237"/>
              <a:ext cx="759856" cy="330477"/>
              <a:chOff x="1137089" y="1726713"/>
              <a:chExt cx="545523" cy="237260"/>
            </a:xfrm>
          </p:grpSpPr>
          <p:sp>
            <p:nvSpPr>
              <p:cNvPr id="1811" name="Google Shape;1811;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12" name="Google Shape;1812;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13" name="Google Shape;1813;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14" name="Google Shape;1814;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15" name="Google Shape;1815;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16" name="Google Shape;1816;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17" name="Google Shape;1817;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18" name="Google Shape;1818;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19" name="Google Shape;1819;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nvGrpSpPr>
          <p:cNvPr id="1820" name="Google Shape;1820;p14"/>
          <p:cNvGrpSpPr/>
          <p:nvPr/>
        </p:nvGrpSpPr>
        <p:grpSpPr>
          <a:xfrm>
            <a:off x="2095897" y="2007727"/>
            <a:ext cx="672108" cy="365569"/>
            <a:chOff x="1302019" y="2565292"/>
            <a:chExt cx="857274" cy="466284"/>
          </a:xfrm>
        </p:grpSpPr>
        <p:sp>
          <p:nvSpPr>
            <p:cNvPr id="1821" name="Google Shape;1821;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22" name="Google Shape;1822;p14"/>
            <p:cNvGrpSpPr/>
            <p:nvPr/>
          </p:nvGrpSpPr>
          <p:grpSpPr>
            <a:xfrm>
              <a:off x="1350728" y="2634237"/>
              <a:ext cx="759856" cy="330477"/>
              <a:chOff x="1137089" y="1726713"/>
              <a:chExt cx="545523" cy="237260"/>
            </a:xfrm>
          </p:grpSpPr>
          <p:sp>
            <p:nvSpPr>
              <p:cNvPr id="1823" name="Google Shape;1823;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24" name="Google Shape;1824;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25" name="Google Shape;1825;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26" name="Google Shape;1826;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27" name="Google Shape;1827;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828" name="Google Shape;1828;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29" name="Google Shape;1829;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30" name="Google Shape;1830;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831" name="Google Shape;1831;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nvGrpSpPr>
          <p:cNvPr id="1832" name="Google Shape;1832;p14"/>
          <p:cNvGrpSpPr/>
          <p:nvPr/>
        </p:nvGrpSpPr>
        <p:grpSpPr>
          <a:xfrm>
            <a:off x="1938459" y="1353680"/>
            <a:ext cx="2782201" cy="2707555"/>
            <a:chOff x="1938459" y="1353680"/>
            <a:chExt cx="2782201" cy="2707555"/>
          </a:xfrm>
        </p:grpSpPr>
        <p:sp>
          <p:nvSpPr>
            <p:cNvPr id="1833" name="Google Shape;1833;p14"/>
            <p:cNvSpPr/>
            <p:nvPr/>
          </p:nvSpPr>
          <p:spPr>
            <a:xfrm>
              <a:off x="2963245" y="1353680"/>
              <a:ext cx="1757415" cy="2707555"/>
            </a:xfrm>
            <a:prstGeom prst="rect">
              <a:avLst/>
            </a:prstGeom>
            <a:gradFill>
              <a:gsLst>
                <a:gs pos="0">
                  <a:srgbClr val="0076CE">
                    <a:alpha val="28627"/>
                  </a:srgbClr>
                </a:gs>
                <a:gs pos="17000">
                  <a:srgbClr val="0076CE">
                    <a:alpha val="28627"/>
                  </a:srgbClr>
                </a:gs>
                <a:gs pos="80000">
                  <a:srgbClr val="0076CE">
                    <a:alpha val="0"/>
                  </a:srgbClr>
                </a:gs>
                <a:gs pos="100000">
                  <a:srgbClr val="0076CE">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34" name="Google Shape;1834;p14"/>
            <p:cNvGrpSpPr/>
            <p:nvPr/>
          </p:nvGrpSpPr>
          <p:grpSpPr>
            <a:xfrm>
              <a:off x="1938459" y="1460355"/>
              <a:ext cx="1907157" cy="190162"/>
              <a:chOff x="1938459" y="1460355"/>
              <a:chExt cx="1907157" cy="190162"/>
            </a:xfrm>
          </p:grpSpPr>
          <p:cxnSp>
            <p:nvCxnSpPr>
              <p:cNvPr id="1835" name="Google Shape;1835;p14"/>
              <p:cNvCxnSpPr/>
              <p:nvPr/>
            </p:nvCxnSpPr>
            <p:spPr>
              <a:xfrm rot="10800000">
                <a:off x="3841048" y="1467637"/>
                <a:ext cx="0" cy="182880"/>
              </a:xfrm>
              <a:prstGeom prst="straightConnector1">
                <a:avLst/>
              </a:prstGeom>
              <a:noFill/>
              <a:ln cap="flat" cmpd="sng" w="12700">
                <a:solidFill>
                  <a:schemeClr val="lt1"/>
                </a:solidFill>
                <a:prstDash val="solid"/>
                <a:miter lim="800000"/>
                <a:headEnd len="med" w="med" type="oval"/>
                <a:tailEnd len="sm" w="sm" type="none"/>
              </a:ln>
            </p:spPr>
          </p:cxnSp>
          <p:cxnSp>
            <p:nvCxnSpPr>
              <p:cNvPr id="1836" name="Google Shape;1836;p14"/>
              <p:cNvCxnSpPr/>
              <p:nvPr/>
            </p:nvCxnSpPr>
            <p:spPr>
              <a:xfrm>
                <a:off x="1938459" y="1460355"/>
                <a:ext cx="1907157" cy="0"/>
              </a:xfrm>
              <a:prstGeom prst="straightConnector1">
                <a:avLst/>
              </a:prstGeom>
              <a:noFill/>
              <a:ln cap="flat" cmpd="sng" w="12700">
                <a:solidFill>
                  <a:schemeClr val="lt1"/>
                </a:solidFill>
                <a:prstDash val="solid"/>
                <a:miter lim="800000"/>
                <a:headEnd len="sm" w="sm" type="none"/>
                <a:tailEnd len="sm" w="sm" type="none"/>
              </a:ln>
            </p:spPr>
          </p:cxnSp>
          <p:cxnSp>
            <p:nvCxnSpPr>
              <p:cNvPr id="1837" name="Google Shape;1837;p14"/>
              <p:cNvCxnSpPr/>
              <p:nvPr/>
            </p:nvCxnSpPr>
            <p:spPr>
              <a:xfrm rot="10800000">
                <a:off x="1945631" y="1467637"/>
                <a:ext cx="0" cy="182880"/>
              </a:xfrm>
              <a:prstGeom prst="straightConnector1">
                <a:avLst/>
              </a:prstGeom>
              <a:noFill/>
              <a:ln cap="flat" cmpd="sng" w="12700">
                <a:solidFill>
                  <a:schemeClr val="lt1"/>
                </a:solidFill>
                <a:prstDash val="solid"/>
                <a:miter lim="800000"/>
                <a:headEnd len="med" w="med" type="oval"/>
                <a:tailEnd len="sm" w="sm" type="none"/>
              </a:ln>
            </p:spPr>
          </p:cxnSp>
        </p:grpSp>
        <p:grpSp>
          <p:nvGrpSpPr>
            <p:cNvPr id="1838" name="Google Shape;1838;p14"/>
            <p:cNvGrpSpPr/>
            <p:nvPr/>
          </p:nvGrpSpPr>
          <p:grpSpPr>
            <a:xfrm>
              <a:off x="2956587" y="1801718"/>
              <a:ext cx="1749820" cy="1259382"/>
              <a:chOff x="2956587" y="1801718"/>
              <a:chExt cx="1749820" cy="1259382"/>
            </a:xfrm>
          </p:grpSpPr>
          <p:grpSp>
            <p:nvGrpSpPr>
              <p:cNvPr id="1839" name="Google Shape;1839;p14"/>
              <p:cNvGrpSpPr/>
              <p:nvPr/>
            </p:nvGrpSpPr>
            <p:grpSpPr>
              <a:xfrm>
                <a:off x="2956587" y="2467106"/>
                <a:ext cx="1733264" cy="593994"/>
                <a:chOff x="2956587" y="2467106"/>
                <a:chExt cx="1733264" cy="593994"/>
              </a:xfrm>
            </p:grpSpPr>
            <p:sp>
              <p:nvSpPr>
                <p:cNvPr id="1840" name="Google Shape;1840;p14"/>
                <p:cNvSpPr/>
                <p:nvPr/>
              </p:nvSpPr>
              <p:spPr>
                <a:xfrm>
                  <a:off x="2956587"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41" name="Google Shape;1841;p14"/>
                <p:cNvGrpSpPr/>
                <p:nvPr/>
              </p:nvGrpSpPr>
              <p:grpSpPr>
                <a:xfrm flipH="1" rot="10800000">
                  <a:off x="3006326" y="2521104"/>
                  <a:ext cx="1633786" cy="157061"/>
                  <a:chOff x="1020578" y="2903515"/>
                  <a:chExt cx="1737360" cy="138786"/>
                </a:xfrm>
              </p:grpSpPr>
              <p:sp>
                <p:nvSpPr>
                  <p:cNvPr id="1842" name="Google Shape;1842;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3" name="Google Shape;1843;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4" name="Google Shape;1844;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5" name="Google Shape;1845;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6" name="Google Shape;1846;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7" name="Google Shape;1847;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8" name="Google Shape;1848;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49" name="Google Shape;1849;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0" name="Google Shape;1850;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1" name="Google Shape;1851;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2" name="Google Shape;1852;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3" name="Google Shape;1853;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4" name="Google Shape;1854;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5" name="Google Shape;1855;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6" name="Google Shape;1856;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7" name="Google Shape;1857;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8" name="Google Shape;1858;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59" name="Google Shape;1859;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0" name="Google Shape;1860;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1" name="Google Shape;1861;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2" name="Google Shape;1862;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3" name="Google Shape;1863;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4" name="Google Shape;1864;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5" name="Google Shape;1865;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66" name="Google Shape;1866;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sp>
              <p:nvSpPr>
                <p:cNvPr id="1867" name="Google Shape;1867;p14"/>
                <p:cNvSpPr/>
                <p:nvPr/>
              </p:nvSpPr>
              <p:spPr>
                <a:xfrm>
                  <a:off x="2956587"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68" name="Google Shape;1868;p14"/>
                <p:cNvGrpSpPr/>
                <p:nvPr/>
              </p:nvGrpSpPr>
              <p:grpSpPr>
                <a:xfrm flipH="1" rot="10800000">
                  <a:off x="3006326" y="2848474"/>
                  <a:ext cx="1633786" cy="157061"/>
                  <a:chOff x="1020578" y="2903515"/>
                  <a:chExt cx="1737360" cy="138786"/>
                </a:xfrm>
              </p:grpSpPr>
              <p:sp>
                <p:nvSpPr>
                  <p:cNvPr id="1869" name="Google Shape;1869;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0" name="Google Shape;1870;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1" name="Google Shape;1871;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2" name="Google Shape;1872;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3" name="Google Shape;1873;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4" name="Google Shape;1874;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5" name="Google Shape;1875;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6" name="Google Shape;1876;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7" name="Google Shape;1877;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8" name="Google Shape;1878;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79" name="Google Shape;1879;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0" name="Google Shape;1880;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1" name="Google Shape;1881;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2" name="Google Shape;1882;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3" name="Google Shape;1883;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4" name="Google Shape;1884;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5" name="Google Shape;1885;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6" name="Google Shape;1886;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7" name="Google Shape;1887;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8" name="Google Shape;1888;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89" name="Google Shape;1889;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90" name="Google Shape;1890;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91" name="Google Shape;1891;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92" name="Google Shape;1892;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893" name="Google Shape;1893;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grpSp>
          <p:grpSp>
            <p:nvGrpSpPr>
              <p:cNvPr id="1894" name="Google Shape;1894;p14"/>
              <p:cNvGrpSpPr/>
              <p:nvPr/>
            </p:nvGrpSpPr>
            <p:grpSpPr>
              <a:xfrm>
                <a:off x="2969047" y="1801718"/>
                <a:ext cx="1737360" cy="571578"/>
                <a:chOff x="2969047" y="1801718"/>
                <a:chExt cx="1737360" cy="571578"/>
              </a:xfrm>
            </p:grpSpPr>
            <p:grpSp>
              <p:nvGrpSpPr>
                <p:cNvPr id="1895" name="Google Shape;1895;p14"/>
                <p:cNvGrpSpPr/>
                <p:nvPr/>
              </p:nvGrpSpPr>
              <p:grpSpPr>
                <a:xfrm>
                  <a:off x="2969047" y="1801718"/>
                  <a:ext cx="807136" cy="571578"/>
                  <a:chOff x="2969047" y="1801718"/>
                  <a:chExt cx="807136" cy="571578"/>
                </a:xfrm>
              </p:grpSpPr>
              <p:sp>
                <p:nvSpPr>
                  <p:cNvPr id="1896" name="Google Shape;1896;p14"/>
                  <p:cNvSpPr/>
                  <p:nvPr/>
                </p:nvSpPr>
                <p:spPr>
                  <a:xfrm>
                    <a:off x="2969047"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1</a:t>
                    </a:r>
                    <a:endParaRPr/>
                  </a:p>
                </p:txBody>
              </p:sp>
              <p:grpSp>
                <p:nvGrpSpPr>
                  <p:cNvPr id="1897" name="Google Shape;1897;p14"/>
                  <p:cNvGrpSpPr/>
                  <p:nvPr/>
                </p:nvGrpSpPr>
                <p:grpSpPr>
                  <a:xfrm>
                    <a:off x="3035100" y="2007727"/>
                    <a:ext cx="672108" cy="365569"/>
                    <a:chOff x="1302019" y="2565292"/>
                    <a:chExt cx="857274" cy="466284"/>
                  </a:xfrm>
                </p:grpSpPr>
                <p:sp>
                  <p:nvSpPr>
                    <p:cNvPr id="1898" name="Google Shape;1898;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899" name="Google Shape;1899;p14"/>
                    <p:cNvGrpSpPr/>
                    <p:nvPr/>
                  </p:nvGrpSpPr>
                  <p:grpSpPr>
                    <a:xfrm>
                      <a:off x="1350728" y="2634237"/>
                      <a:ext cx="759856" cy="330477"/>
                      <a:chOff x="1137089" y="1726713"/>
                      <a:chExt cx="545523" cy="237260"/>
                    </a:xfrm>
                  </p:grpSpPr>
                  <p:sp>
                    <p:nvSpPr>
                      <p:cNvPr id="1900" name="Google Shape;1900;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01" name="Google Shape;1901;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02" name="Google Shape;1902;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03" name="Google Shape;1903;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04" name="Google Shape;1904;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05" name="Google Shape;1905;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06" name="Google Shape;1906;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07" name="Google Shape;1907;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08" name="Google Shape;1908;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grpSp>
              <p:nvGrpSpPr>
                <p:cNvPr id="1909" name="Google Shape;1909;p14"/>
                <p:cNvGrpSpPr/>
                <p:nvPr/>
              </p:nvGrpSpPr>
              <p:grpSpPr>
                <a:xfrm>
                  <a:off x="3899271" y="1801718"/>
                  <a:ext cx="807136" cy="571578"/>
                  <a:chOff x="3899271" y="1801718"/>
                  <a:chExt cx="807136" cy="571578"/>
                </a:xfrm>
              </p:grpSpPr>
              <p:sp>
                <p:nvSpPr>
                  <p:cNvPr id="1910" name="Google Shape;1910;p14"/>
                  <p:cNvSpPr/>
                  <p:nvPr/>
                </p:nvSpPr>
                <p:spPr>
                  <a:xfrm>
                    <a:off x="3899271"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2</a:t>
                    </a:r>
                    <a:endParaRPr/>
                  </a:p>
                </p:txBody>
              </p:sp>
              <p:grpSp>
                <p:nvGrpSpPr>
                  <p:cNvPr id="1911" name="Google Shape;1911;p14"/>
                  <p:cNvGrpSpPr/>
                  <p:nvPr/>
                </p:nvGrpSpPr>
                <p:grpSpPr>
                  <a:xfrm>
                    <a:off x="3974303" y="2007727"/>
                    <a:ext cx="672108" cy="365569"/>
                    <a:chOff x="1302019" y="2565292"/>
                    <a:chExt cx="857274" cy="466284"/>
                  </a:xfrm>
                </p:grpSpPr>
                <p:sp>
                  <p:nvSpPr>
                    <p:cNvPr id="1912" name="Google Shape;1912;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913" name="Google Shape;1913;p14"/>
                    <p:cNvGrpSpPr/>
                    <p:nvPr/>
                  </p:nvGrpSpPr>
                  <p:grpSpPr>
                    <a:xfrm>
                      <a:off x="1350728" y="2634237"/>
                      <a:ext cx="759856" cy="330477"/>
                      <a:chOff x="1137089" y="1726713"/>
                      <a:chExt cx="545523" cy="237260"/>
                    </a:xfrm>
                  </p:grpSpPr>
                  <p:sp>
                    <p:nvSpPr>
                      <p:cNvPr id="1914" name="Google Shape;1914;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15" name="Google Shape;1915;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16" name="Google Shape;1916;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17" name="Google Shape;1917;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18" name="Google Shape;1918;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1919" name="Google Shape;1919;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20" name="Google Shape;1920;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21" name="Google Shape;1921;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1922" name="Google Shape;1922;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grpSp>
        </p:grpSp>
      </p:grpSp>
      <p:grpSp>
        <p:nvGrpSpPr>
          <p:cNvPr id="1923" name="Google Shape;1923;p14"/>
          <p:cNvGrpSpPr/>
          <p:nvPr/>
        </p:nvGrpSpPr>
        <p:grpSpPr>
          <a:xfrm>
            <a:off x="1088020" y="3823390"/>
            <a:ext cx="7373074" cy="315227"/>
            <a:chOff x="1007860" y="4018327"/>
            <a:chExt cx="7373074" cy="315227"/>
          </a:xfrm>
        </p:grpSpPr>
        <p:sp>
          <p:nvSpPr>
            <p:cNvPr id="1924" name="Google Shape;1924;p14"/>
            <p:cNvSpPr/>
            <p:nvPr/>
          </p:nvSpPr>
          <p:spPr>
            <a:xfrm>
              <a:off x="3401789" y="4059778"/>
              <a:ext cx="2656325" cy="27377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PERFORMANCE</a:t>
              </a:r>
              <a:endParaRPr/>
            </a:p>
          </p:txBody>
        </p:sp>
        <p:cxnSp>
          <p:nvCxnSpPr>
            <p:cNvPr id="1925" name="Google Shape;1925;p14"/>
            <p:cNvCxnSpPr/>
            <p:nvPr/>
          </p:nvCxnSpPr>
          <p:spPr>
            <a:xfrm>
              <a:off x="1007860" y="4018327"/>
              <a:ext cx="7373074" cy="0"/>
            </a:xfrm>
            <a:prstGeom prst="straightConnector1">
              <a:avLst/>
            </a:prstGeom>
            <a:noFill/>
            <a:ln cap="flat" cmpd="sng" w="50800">
              <a:solidFill>
                <a:schemeClr val="dk2"/>
              </a:solidFill>
              <a:prstDash val="solid"/>
              <a:miter lim="800000"/>
              <a:headEnd len="sm" w="sm" type="none"/>
              <a:tailEnd len="med" w="med" type="triangle"/>
            </a:ln>
          </p:spPr>
        </p:cxnSp>
      </p:grpSp>
      <p:grpSp>
        <p:nvGrpSpPr>
          <p:cNvPr id="1926" name="Google Shape;1926;p14"/>
          <p:cNvGrpSpPr/>
          <p:nvPr/>
        </p:nvGrpSpPr>
        <p:grpSpPr>
          <a:xfrm>
            <a:off x="3819451" y="1353680"/>
            <a:ext cx="2800777" cy="2707555"/>
            <a:chOff x="3819451" y="1353680"/>
            <a:chExt cx="2800777" cy="2707555"/>
          </a:xfrm>
        </p:grpSpPr>
        <p:sp>
          <p:nvSpPr>
            <p:cNvPr id="1927" name="Google Shape;1927;p14"/>
            <p:cNvSpPr/>
            <p:nvPr/>
          </p:nvSpPr>
          <p:spPr>
            <a:xfrm>
              <a:off x="4776216" y="1353680"/>
              <a:ext cx="1844012" cy="2707555"/>
            </a:xfrm>
            <a:prstGeom prst="rect">
              <a:avLst/>
            </a:prstGeom>
            <a:gradFill>
              <a:gsLst>
                <a:gs pos="0">
                  <a:srgbClr val="0076CE">
                    <a:alpha val="28627"/>
                  </a:srgbClr>
                </a:gs>
                <a:gs pos="17000">
                  <a:srgbClr val="0076CE">
                    <a:alpha val="28627"/>
                  </a:srgbClr>
                </a:gs>
                <a:gs pos="80000">
                  <a:srgbClr val="0076CE">
                    <a:alpha val="0"/>
                  </a:srgbClr>
                </a:gs>
                <a:gs pos="100000">
                  <a:srgbClr val="0076CE">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928" name="Google Shape;1928;p14"/>
            <p:cNvGrpSpPr/>
            <p:nvPr/>
          </p:nvGrpSpPr>
          <p:grpSpPr>
            <a:xfrm>
              <a:off x="4835296" y="1801718"/>
              <a:ext cx="1760871" cy="1586752"/>
              <a:chOff x="4835296" y="1801718"/>
              <a:chExt cx="1760871" cy="1586752"/>
            </a:xfrm>
          </p:grpSpPr>
          <p:grpSp>
            <p:nvGrpSpPr>
              <p:cNvPr id="1929" name="Google Shape;1929;p14"/>
              <p:cNvGrpSpPr/>
              <p:nvPr/>
            </p:nvGrpSpPr>
            <p:grpSpPr>
              <a:xfrm>
                <a:off x="4835296" y="2467106"/>
                <a:ext cx="1733264" cy="921364"/>
                <a:chOff x="4835296" y="2467106"/>
                <a:chExt cx="1733264" cy="921364"/>
              </a:xfrm>
            </p:grpSpPr>
            <p:sp>
              <p:nvSpPr>
                <p:cNvPr id="1930" name="Google Shape;1930;p14"/>
                <p:cNvSpPr/>
                <p:nvPr/>
              </p:nvSpPr>
              <p:spPr>
                <a:xfrm>
                  <a:off x="4835296"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931" name="Google Shape;1931;p14"/>
                <p:cNvGrpSpPr/>
                <p:nvPr/>
              </p:nvGrpSpPr>
              <p:grpSpPr>
                <a:xfrm flipH="1" rot="10800000">
                  <a:off x="4885035" y="2521104"/>
                  <a:ext cx="1633786" cy="157061"/>
                  <a:chOff x="1020578" y="2903515"/>
                  <a:chExt cx="1737360" cy="138786"/>
                </a:xfrm>
              </p:grpSpPr>
              <p:sp>
                <p:nvSpPr>
                  <p:cNvPr id="1932" name="Google Shape;1932;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3" name="Google Shape;1933;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4" name="Google Shape;1934;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5" name="Google Shape;1935;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6" name="Google Shape;1936;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7" name="Google Shape;1937;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8" name="Google Shape;1938;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39" name="Google Shape;1939;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0" name="Google Shape;1940;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1" name="Google Shape;1941;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2" name="Google Shape;1942;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3" name="Google Shape;1943;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4" name="Google Shape;1944;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5" name="Google Shape;1945;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6" name="Google Shape;1946;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7" name="Google Shape;1947;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8" name="Google Shape;1948;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49" name="Google Shape;1949;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0" name="Google Shape;1950;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1" name="Google Shape;1951;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2" name="Google Shape;1952;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3" name="Google Shape;1953;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4" name="Google Shape;1954;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5" name="Google Shape;1955;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56" name="Google Shape;1956;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sp>
              <p:nvSpPr>
                <p:cNvPr id="1957" name="Google Shape;1957;p14"/>
                <p:cNvSpPr/>
                <p:nvPr/>
              </p:nvSpPr>
              <p:spPr>
                <a:xfrm>
                  <a:off x="4835296"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958" name="Google Shape;1958;p14"/>
                <p:cNvGrpSpPr/>
                <p:nvPr/>
              </p:nvGrpSpPr>
              <p:grpSpPr>
                <a:xfrm flipH="1" rot="10800000">
                  <a:off x="4885035" y="2848474"/>
                  <a:ext cx="1633786" cy="157061"/>
                  <a:chOff x="1020578" y="2903515"/>
                  <a:chExt cx="1737360" cy="138786"/>
                </a:xfrm>
              </p:grpSpPr>
              <p:sp>
                <p:nvSpPr>
                  <p:cNvPr id="1959" name="Google Shape;1959;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0" name="Google Shape;1960;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1" name="Google Shape;1961;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2" name="Google Shape;1962;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3" name="Google Shape;1963;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4" name="Google Shape;1964;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5" name="Google Shape;1965;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6" name="Google Shape;1966;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7" name="Google Shape;1967;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8" name="Google Shape;1968;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69" name="Google Shape;1969;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0" name="Google Shape;1970;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1" name="Google Shape;1971;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2" name="Google Shape;1972;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3" name="Google Shape;1973;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4" name="Google Shape;1974;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5" name="Google Shape;1975;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6" name="Google Shape;1976;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7" name="Google Shape;1977;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8" name="Google Shape;1978;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79" name="Google Shape;1979;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0" name="Google Shape;1980;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1" name="Google Shape;1981;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2" name="Google Shape;1982;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3" name="Google Shape;1983;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sp>
              <p:nvSpPr>
                <p:cNvPr id="1984" name="Google Shape;1984;p14"/>
                <p:cNvSpPr/>
                <p:nvPr/>
              </p:nvSpPr>
              <p:spPr>
                <a:xfrm>
                  <a:off x="4835296" y="312184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1985" name="Google Shape;1985;p14"/>
                <p:cNvGrpSpPr/>
                <p:nvPr/>
              </p:nvGrpSpPr>
              <p:grpSpPr>
                <a:xfrm flipH="1" rot="10800000">
                  <a:off x="4885035" y="3175844"/>
                  <a:ext cx="1633786" cy="157061"/>
                  <a:chOff x="1020578" y="2903515"/>
                  <a:chExt cx="1737360" cy="138786"/>
                </a:xfrm>
              </p:grpSpPr>
              <p:sp>
                <p:nvSpPr>
                  <p:cNvPr id="1986" name="Google Shape;1986;p1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7" name="Google Shape;1987;p1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8" name="Google Shape;1988;p1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89" name="Google Shape;1989;p1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0" name="Google Shape;1990;p14"/>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1" name="Google Shape;1991;p1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2" name="Google Shape;1992;p1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3" name="Google Shape;1993;p1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4" name="Google Shape;1994;p1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5" name="Google Shape;1995;p14"/>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6" name="Google Shape;1996;p14"/>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7" name="Google Shape;1997;p14"/>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8" name="Google Shape;1998;p14"/>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1999" name="Google Shape;1999;p14"/>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0" name="Google Shape;2000;p14"/>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1" name="Google Shape;2001;p14"/>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2" name="Google Shape;2002;p14"/>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3" name="Google Shape;2003;p14"/>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4" name="Google Shape;2004;p14"/>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5" name="Google Shape;2005;p14"/>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6" name="Google Shape;2006;p14"/>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7" name="Google Shape;2007;p14"/>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8" name="Google Shape;2008;p14"/>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09" name="Google Shape;2009;p14"/>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10" name="Google Shape;2010;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grpSp>
          <p:grpSp>
            <p:nvGrpSpPr>
              <p:cNvPr id="2011" name="Google Shape;2011;p14"/>
              <p:cNvGrpSpPr/>
              <p:nvPr/>
            </p:nvGrpSpPr>
            <p:grpSpPr>
              <a:xfrm>
                <a:off x="4858807" y="1801718"/>
                <a:ext cx="1737360" cy="571578"/>
                <a:chOff x="4858807" y="1801718"/>
                <a:chExt cx="1737360" cy="571578"/>
              </a:xfrm>
            </p:grpSpPr>
            <p:grpSp>
              <p:nvGrpSpPr>
                <p:cNvPr id="2012" name="Google Shape;2012;p14"/>
                <p:cNvGrpSpPr/>
                <p:nvPr/>
              </p:nvGrpSpPr>
              <p:grpSpPr>
                <a:xfrm>
                  <a:off x="4858807" y="1801718"/>
                  <a:ext cx="807136" cy="571578"/>
                  <a:chOff x="4858807" y="1801718"/>
                  <a:chExt cx="807136" cy="571578"/>
                </a:xfrm>
              </p:grpSpPr>
              <p:sp>
                <p:nvSpPr>
                  <p:cNvPr id="2013" name="Google Shape;2013;p14"/>
                  <p:cNvSpPr/>
                  <p:nvPr/>
                </p:nvSpPr>
                <p:spPr>
                  <a:xfrm>
                    <a:off x="4858807"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1</a:t>
                    </a:r>
                    <a:endParaRPr/>
                  </a:p>
                </p:txBody>
              </p:sp>
              <p:grpSp>
                <p:nvGrpSpPr>
                  <p:cNvPr id="2014" name="Google Shape;2014;p14"/>
                  <p:cNvGrpSpPr/>
                  <p:nvPr/>
                </p:nvGrpSpPr>
                <p:grpSpPr>
                  <a:xfrm>
                    <a:off x="4913506" y="2007727"/>
                    <a:ext cx="672108" cy="365569"/>
                    <a:chOff x="1302019" y="2565292"/>
                    <a:chExt cx="857274" cy="466284"/>
                  </a:xfrm>
                </p:grpSpPr>
                <p:sp>
                  <p:nvSpPr>
                    <p:cNvPr id="2015" name="Google Shape;2015;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016" name="Google Shape;2016;p14"/>
                    <p:cNvGrpSpPr/>
                    <p:nvPr/>
                  </p:nvGrpSpPr>
                  <p:grpSpPr>
                    <a:xfrm>
                      <a:off x="1350728" y="2634237"/>
                      <a:ext cx="759856" cy="330477"/>
                      <a:chOff x="1137089" y="1726713"/>
                      <a:chExt cx="545523" cy="237260"/>
                    </a:xfrm>
                  </p:grpSpPr>
                  <p:sp>
                    <p:nvSpPr>
                      <p:cNvPr id="2017" name="Google Shape;2017;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18" name="Google Shape;2018;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19" name="Google Shape;2019;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20" name="Google Shape;2020;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21" name="Google Shape;2021;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22" name="Google Shape;2022;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23" name="Google Shape;2023;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24" name="Google Shape;2024;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25" name="Google Shape;2025;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grpSp>
              <p:nvGrpSpPr>
                <p:cNvPr id="2026" name="Google Shape;2026;p14"/>
                <p:cNvGrpSpPr/>
                <p:nvPr/>
              </p:nvGrpSpPr>
              <p:grpSpPr>
                <a:xfrm>
                  <a:off x="5789031" y="1801718"/>
                  <a:ext cx="807136" cy="571578"/>
                  <a:chOff x="5789031" y="1801718"/>
                  <a:chExt cx="807136" cy="571578"/>
                </a:xfrm>
              </p:grpSpPr>
              <p:sp>
                <p:nvSpPr>
                  <p:cNvPr id="2027" name="Google Shape;2027;p14"/>
                  <p:cNvSpPr/>
                  <p:nvPr/>
                </p:nvSpPr>
                <p:spPr>
                  <a:xfrm>
                    <a:off x="5789031"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2</a:t>
                    </a:r>
                    <a:endParaRPr/>
                  </a:p>
                </p:txBody>
              </p:sp>
              <p:grpSp>
                <p:nvGrpSpPr>
                  <p:cNvPr id="2028" name="Google Shape;2028;p14"/>
                  <p:cNvGrpSpPr/>
                  <p:nvPr/>
                </p:nvGrpSpPr>
                <p:grpSpPr>
                  <a:xfrm>
                    <a:off x="5852709" y="2007727"/>
                    <a:ext cx="672108" cy="365569"/>
                    <a:chOff x="1302019" y="2565292"/>
                    <a:chExt cx="857274" cy="466284"/>
                  </a:xfrm>
                </p:grpSpPr>
                <p:sp>
                  <p:nvSpPr>
                    <p:cNvPr id="2029" name="Google Shape;2029;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030" name="Google Shape;2030;p14"/>
                    <p:cNvGrpSpPr/>
                    <p:nvPr/>
                  </p:nvGrpSpPr>
                  <p:grpSpPr>
                    <a:xfrm>
                      <a:off x="1350728" y="2634237"/>
                      <a:ext cx="759856" cy="330477"/>
                      <a:chOff x="1137089" y="1726713"/>
                      <a:chExt cx="545523" cy="237260"/>
                    </a:xfrm>
                  </p:grpSpPr>
                  <p:sp>
                    <p:nvSpPr>
                      <p:cNvPr id="2031" name="Google Shape;2031;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32" name="Google Shape;2032;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33" name="Google Shape;2033;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34" name="Google Shape;2034;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35" name="Google Shape;2035;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36" name="Google Shape;2036;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37" name="Google Shape;2037;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38" name="Google Shape;2038;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39" name="Google Shape;2039;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grpSp>
        </p:grpSp>
        <p:grpSp>
          <p:nvGrpSpPr>
            <p:cNvPr id="2040" name="Google Shape;2040;p14"/>
            <p:cNvGrpSpPr/>
            <p:nvPr/>
          </p:nvGrpSpPr>
          <p:grpSpPr>
            <a:xfrm>
              <a:off x="3819451" y="1460355"/>
              <a:ext cx="1907157" cy="190162"/>
              <a:chOff x="3819451" y="1460355"/>
              <a:chExt cx="1907157" cy="190162"/>
            </a:xfrm>
          </p:grpSpPr>
          <p:cxnSp>
            <p:nvCxnSpPr>
              <p:cNvPr id="2041" name="Google Shape;2041;p14"/>
              <p:cNvCxnSpPr/>
              <p:nvPr/>
            </p:nvCxnSpPr>
            <p:spPr>
              <a:xfrm rot="10800000">
                <a:off x="5718574" y="1467637"/>
                <a:ext cx="2698" cy="182880"/>
              </a:xfrm>
              <a:prstGeom prst="straightConnector1">
                <a:avLst/>
              </a:prstGeom>
              <a:noFill/>
              <a:ln cap="flat" cmpd="sng" w="12700">
                <a:solidFill>
                  <a:schemeClr val="lt1"/>
                </a:solidFill>
                <a:prstDash val="solid"/>
                <a:miter lim="800000"/>
                <a:headEnd len="med" w="med" type="oval"/>
                <a:tailEnd len="sm" w="sm" type="none"/>
              </a:ln>
            </p:spPr>
          </p:cxnSp>
          <p:cxnSp>
            <p:nvCxnSpPr>
              <p:cNvPr id="2042" name="Google Shape;2042;p14"/>
              <p:cNvCxnSpPr/>
              <p:nvPr/>
            </p:nvCxnSpPr>
            <p:spPr>
              <a:xfrm>
                <a:off x="3819451" y="1460355"/>
                <a:ext cx="1907157" cy="0"/>
              </a:xfrm>
              <a:prstGeom prst="straightConnector1">
                <a:avLst/>
              </a:prstGeom>
              <a:noFill/>
              <a:ln cap="flat" cmpd="sng" w="12700">
                <a:solidFill>
                  <a:schemeClr val="lt1"/>
                </a:solidFill>
                <a:prstDash val="solid"/>
                <a:miter lim="800000"/>
                <a:headEnd len="sm" w="sm" type="none"/>
                <a:tailEnd len="sm" w="sm" type="none"/>
              </a:ln>
            </p:spPr>
          </p:cxnSp>
        </p:grpSp>
      </p:grpSp>
      <p:grpSp>
        <p:nvGrpSpPr>
          <p:cNvPr id="2043" name="Google Shape;2043;p14"/>
          <p:cNvGrpSpPr/>
          <p:nvPr/>
        </p:nvGrpSpPr>
        <p:grpSpPr>
          <a:xfrm>
            <a:off x="5707816" y="1353680"/>
            <a:ext cx="2816747" cy="2707555"/>
            <a:chOff x="5707816" y="1353680"/>
            <a:chExt cx="2816747" cy="2707555"/>
          </a:xfrm>
        </p:grpSpPr>
        <p:sp>
          <p:nvSpPr>
            <p:cNvPr id="2044" name="Google Shape;2044;p14"/>
            <p:cNvSpPr/>
            <p:nvPr/>
          </p:nvSpPr>
          <p:spPr>
            <a:xfrm>
              <a:off x="6680551" y="1353680"/>
              <a:ext cx="1844012" cy="2707555"/>
            </a:xfrm>
            <a:prstGeom prst="rect">
              <a:avLst/>
            </a:prstGeom>
            <a:gradFill>
              <a:gsLst>
                <a:gs pos="0">
                  <a:srgbClr val="0076CE">
                    <a:alpha val="28627"/>
                  </a:srgbClr>
                </a:gs>
                <a:gs pos="17000">
                  <a:srgbClr val="0076CE">
                    <a:alpha val="28627"/>
                  </a:srgbClr>
                </a:gs>
                <a:gs pos="80000">
                  <a:srgbClr val="0076CE">
                    <a:alpha val="0"/>
                  </a:srgbClr>
                </a:gs>
                <a:gs pos="100000">
                  <a:srgbClr val="0076CE">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045" name="Google Shape;2045;p14"/>
            <p:cNvGrpSpPr/>
            <p:nvPr/>
          </p:nvGrpSpPr>
          <p:grpSpPr>
            <a:xfrm>
              <a:off x="6714006" y="1801718"/>
              <a:ext cx="1759729" cy="932012"/>
              <a:chOff x="6714006" y="1801718"/>
              <a:chExt cx="1759729" cy="932012"/>
            </a:xfrm>
          </p:grpSpPr>
          <p:grpSp>
            <p:nvGrpSpPr>
              <p:cNvPr id="2046" name="Google Shape;2046;p14"/>
              <p:cNvGrpSpPr/>
              <p:nvPr/>
            </p:nvGrpSpPr>
            <p:grpSpPr>
              <a:xfrm>
                <a:off x="6714006" y="2467106"/>
                <a:ext cx="1733264" cy="266624"/>
                <a:chOff x="6714006" y="2467106"/>
                <a:chExt cx="1733264" cy="266624"/>
              </a:xfrm>
            </p:grpSpPr>
            <p:sp>
              <p:nvSpPr>
                <p:cNvPr id="2047" name="Google Shape;2047;p14"/>
                <p:cNvSpPr/>
                <p:nvPr/>
              </p:nvSpPr>
              <p:spPr>
                <a:xfrm>
                  <a:off x="6714006"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048" name="Google Shape;2048;p14"/>
                <p:cNvGrpSpPr/>
                <p:nvPr/>
              </p:nvGrpSpPr>
              <p:grpSpPr>
                <a:xfrm flipH="1" rot="10800000">
                  <a:off x="6763745" y="2521104"/>
                  <a:ext cx="1633802" cy="157061"/>
                  <a:chOff x="1020570" y="2903515"/>
                  <a:chExt cx="1737368" cy="138786"/>
                </a:xfrm>
              </p:grpSpPr>
              <p:sp>
                <p:nvSpPr>
                  <p:cNvPr id="2049" name="Google Shape;2049;p14"/>
                  <p:cNvSpPr/>
                  <p:nvPr/>
                </p:nvSpPr>
                <p:spPr>
                  <a:xfrm>
                    <a:off x="102057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0" name="Google Shape;2050;p14"/>
                  <p:cNvSpPr/>
                  <p:nvPr/>
                </p:nvSpPr>
                <p:spPr>
                  <a:xfrm>
                    <a:off x="109097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1" name="Google Shape;2051;p14"/>
                  <p:cNvSpPr/>
                  <p:nvPr/>
                </p:nvSpPr>
                <p:spPr>
                  <a:xfrm>
                    <a:off x="116138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2" name="Google Shape;2052;p14"/>
                  <p:cNvSpPr/>
                  <p:nvPr/>
                </p:nvSpPr>
                <p:spPr>
                  <a:xfrm>
                    <a:off x="12317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3" name="Google Shape;2053;p14"/>
                  <p:cNvSpPr/>
                  <p:nvPr/>
                </p:nvSpPr>
                <p:spPr>
                  <a:xfrm>
                    <a:off x="130219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4" name="Google Shape;2054;p14"/>
                  <p:cNvSpPr/>
                  <p:nvPr/>
                </p:nvSpPr>
                <p:spPr>
                  <a:xfrm>
                    <a:off x="13725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5" name="Google Shape;2055;p14"/>
                  <p:cNvSpPr/>
                  <p:nvPr/>
                </p:nvSpPr>
                <p:spPr>
                  <a:xfrm>
                    <a:off x="14430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6" name="Google Shape;2056;p14"/>
                  <p:cNvSpPr/>
                  <p:nvPr/>
                </p:nvSpPr>
                <p:spPr>
                  <a:xfrm>
                    <a:off x="15134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7" name="Google Shape;2057;p14"/>
                  <p:cNvSpPr/>
                  <p:nvPr/>
                </p:nvSpPr>
                <p:spPr>
                  <a:xfrm>
                    <a:off x="15838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8" name="Google Shape;2058;p14"/>
                  <p:cNvSpPr/>
                  <p:nvPr/>
                </p:nvSpPr>
                <p:spPr>
                  <a:xfrm>
                    <a:off x="165422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59" name="Google Shape;2059;p14"/>
                  <p:cNvSpPr/>
                  <p:nvPr/>
                </p:nvSpPr>
                <p:spPr>
                  <a:xfrm>
                    <a:off x="207665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0" name="Google Shape;2060;p14"/>
                  <p:cNvSpPr/>
                  <p:nvPr/>
                </p:nvSpPr>
                <p:spPr>
                  <a:xfrm>
                    <a:off x="214706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1" name="Google Shape;2061;p14"/>
                  <p:cNvSpPr/>
                  <p:nvPr/>
                </p:nvSpPr>
                <p:spPr>
                  <a:xfrm>
                    <a:off x="221746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2" name="Google Shape;2062;p14"/>
                  <p:cNvSpPr/>
                  <p:nvPr/>
                </p:nvSpPr>
                <p:spPr>
                  <a:xfrm>
                    <a:off x="228787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3" name="Google Shape;2063;p14"/>
                  <p:cNvSpPr/>
                  <p:nvPr/>
                </p:nvSpPr>
                <p:spPr>
                  <a:xfrm>
                    <a:off x="235827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4" name="Google Shape;2064;p14"/>
                  <p:cNvSpPr/>
                  <p:nvPr/>
                </p:nvSpPr>
                <p:spPr>
                  <a:xfrm>
                    <a:off x="172462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5" name="Google Shape;2065;p14"/>
                  <p:cNvSpPr/>
                  <p:nvPr/>
                </p:nvSpPr>
                <p:spPr>
                  <a:xfrm>
                    <a:off x="179503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6" name="Google Shape;2066;p14"/>
                  <p:cNvSpPr/>
                  <p:nvPr/>
                </p:nvSpPr>
                <p:spPr>
                  <a:xfrm>
                    <a:off x="18654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7" name="Google Shape;2067;p14"/>
                  <p:cNvSpPr/>
                  <p:nvPr/>
                </p:nvSpPr>
                <p:spPr>
                  <a:xfrm>
                    <a:off x="19358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8" name="Google Shape;2068;p14"/>
                  <p:cNvSpPr/>
                  <p:nvPr/>
                </p:nvSpPr>
                <p:spPr>
                  <a:xfrm>
                    <a:off x="200625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69" name="Google Shape;2069;p14"/>
                  <p:cNvSpPr/>
                  <p:nvPr/>
                </p:nvSpPr>
                <p:spPr>
                  <a:xfrm>
                    <a:off x="242868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70" name="Google Shape;2070;p14"/>
                  <p:cNvSpPr/>
                  <p:nvPr/>
                </p:nvSpPr>
                <p:spPr>
                  <a:xfrm>
                    <a:off x="24990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71" name="Google Shape;2071;p14"/>
                  <p:cNvSpPr/>
                  <p:nvPr/>
                </p:nvSpPr>
                <p:spPr>
                  <a:xfrm>
                    <a:off x="256949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72" name="Google Shape;2072;p14"/>
                  <p:cNvSpPr/>
                  <p:nvPr/>
                </p:nvSpPr>
                <p:spPr>
                  <a:xfrm>
                    <a:off x="26399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073" name="Google Shape;2073;p1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1200"/>
                      <a:buFont typeface="Arial"/>
                      <a:buNone/>
                    </a:pPr>
                    <a:r>
                      <a:t/>
                    </a:r>
                    <a:endParaRPr b="0" i="0" sz="1200" u="none" cap="none" strike="noStrike">
                      <a:solidFill>
                        <a:srgbClr val="FFFFFF"/>
                      </a:solidFill>
                      <a:latin typeface="Arial"/>
                      <a:ea typeface="Arial"/>
                      <a:cs typeface="Arial"/>
                      <a:sym typeface="Arial"/>
                    </a:endParaRPr>
                  </a:p>
                </p:txBody>
              </p:sp>
            </p:grpSp>
          </p:grpSp>
          <p:grpSp>
            <p:nvGrpSpPr>
              <p:cNvPr id="2074" name="Google Shape;2074;p14"/>
              <p:cNvGrpSpPr/>
              <p:nvPr/>
            </p:nvGrpSpPr>
            <p:grpSpPr>
              <a:xfrm>
                <a:off x="6736375" y="1801718"/>
                <a:ext cx="1737360" cy="571578"/>
                <a:chOff x="6736375" y="1801718"/>
                <a:chExt cx="1737360" cy="571578"/>
              </a:xfrm>
            </p:grpSpPr>
            <p:grpSp>
              <p:nvGrpSpPr>
                <p:cNvPr id="2075" name="Google Shape;2075;p14"/>
                <p:cNvGrpSpPr/>
                <p:nvPr/>
              </p:nvGrpSpPr>
              <p:grpSpPr>
                <a:xfrm>
                  <a:off x="6736375" y="1801718"/>
                  <a:ext cx="807136" cy="571578"/>
                  <a:chOff x="6736375" y="1801718"/>
                  <a:chExt cx="807136" cy="571578"/>
                </a:xfrm>
              </p:grpSpPr>
              <p:sp>
                <p:nvSpPr>
                  <p:cNvPr id="2076" name="Google Shape;2076;p14"/>
                  <p:cNvSpPr/>
                  <p:nvPr/>
                </p:nvSpPr>
                <p:spPr>
                  <a:xfrm>
                    <a:off x="6736375"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1</a:t>
                    </a:r>
                    <a:endParaRPr/>
                  </a:p>
                </p:txBody>
              </p:sp>
              <p:grpSp>
                <p:nvGrpSpPr>
                  <p:cNvPr id="2077" name="Google Shape;2077;p14"/>
                  <p:cNvGrpSpPr/>
                  <p:nvPr/>
                </p:nvGrpSpPr>
                <p:grpSpPr>
                  <a:xfrm>
                    <a:off x="6791912" y="2007727"/>
                    <a:ext cx="672108" cy="365569"/>
                    <a:chOff x="1302019" y="2565292"/>
                    <a:chExt cx="857274" cy="466284"/>
                  </a:xfrm>
                </p:grpSpPr>
                <p:sp>
                  <p:nvSpPr>
                    <p:cNvPr id="2078" name="Google Shape;2078;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079" name="Google Shape;2079;p14"/>
                    <p:cNvGrpSpPr/>
                    <p:nvPr/>
                  </p:nvGrpSpPr>
                  <p:grpSpPr>
                    <a:xfrm>
                      <a:off x="1350728" y="2634237"/>
                      <a:ext cx="759856" cy="330477"/>
                      <a:chOff x="1137089" y="1726713"/>
                      <a:chExt cx="545523" cy="237260"/>
                    </a:xfrm>
                  </p:grpSpPr>
                  <p:sp>
                    <p:nvSpPr>
                      <p:cNvPr id="2080" name="Google Shape;2080;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81" name="Google Shape;2081;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82" name="Google Shape;2082;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83" name="Google Shape;2083;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84" name="Google Shape;2084;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85" name="Google Shape;2085;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86" name="Google Shape;2086;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87" name="Google Shape;2087;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88" name="Google Shape;2088;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grpSp>
              <p:nvGrpSpPr>
                <p:cNvPr id="2089" name="Google Shape;2089;p14"/>
                <p:cNvGrpSpPr/>
                <p:nvPr/>
              </p:nvGrpSpPr>
              <p:grpSpPr>
                <a:xfrm>
                  <a:off x="7666599" y="1801718"/>
                  <a:ext cx="807136" cy="571578"/>
                  <a:chOff x="7666599" y="1801718"/>
                  <a:chExt cx="807136" cy="571578"/>
                </a:xfrm>
              </p:grpSpPr>
              <p:sp>
                <p:nvSpPr>
                  <p:cNvPr id="2090" name="Google Shape;2090;p14"/>
                  <p:cNvSpPr/>
                  <p:nvPr/>
                </p:nvSpPr>
                <p:spPr>
                  <a:xfrm>
                    <a:off x="7666599" y="1801718"/>
                    <a:ext cx="807136" cy="15514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2AF00"/>
                      </a:buClr>
                      <a:buSzPts val="700"/>
                      <a:buFont typeface="Arial"/>
                      <a:buNone/>
                    </a:pPr>
                    <a:r>
                      <a:rPr b="1" i="0" lang="en-US" sz="700" u="none" cap="none" strike="noStrike">
                        <a:solidFill>
                          <a:srgbClr val="F2AF00"/>
                        </a:solidFill>
                        <a:latin typeface="Arial"/>
                        <a:ea typeface="Arial"/>
                        <a:cs typeface="Arial"/>
                        <a:sym typeface="Arial"/>
                      </a:rPr>
                      <a:t>Node 2</a:t>
                    </a:r>
                    <a:endParaRPr/>
                  </a:p>
                </p:txBody>
              </p:sp>
              <p:grpSp>
                <p:nvGrpSpPr>
                  <p:cNvPr id="2091" name="Google Shape;2091;p14"/>
                  <p:cNvGrpSpPr/>
                  <p:nvPr/>
                </p:nvGrpSpPr>
                <p:grpSpPr>
                  <a:xfrm>
                    <a:off x="7731114" y="2007727"/>
                    <a:ext cx="672108" cy="365569"/>
                    <a:chOff x="1302019" y="2565292"/>
                    <a:chExt cx="857274" cy="466284"/>
                  </a:xfrm>
                </p:grpSpPr>
                <p:sp>
                  <p:nvSpPr>
                    <p:cNvPr id="2092" name="Google Shape;2092;p1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093" name="Google Shape;2093;p14"/>
                    <p:cNvGrpSpPr/>
                    <p:nvPr/>
                  </p:nvGrpSpPr>
                  <p:grpSpPr>
                    <a:xfrm>
                      <a:off x="1350728" y="2634237"/>
                      <a:ext cx="759856" cy="330477"/>
                      <a:chOff x="1137089" y="1726713"/>
                      <a:chExt cx="545523" cy="237260"/>
                    </a:xfrm>
                  </p:grpSpPr>
                  <p:sp>
                    <p:nvSpPr>
                      <p:cNvPr id="2094" name="Google Shape;2094;p1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095" name="Google Shape;2095;p1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96" name="Google Shape;2096;p1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97" name="Google Shape;2097;p1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98" name="Google Shape;2098;p1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dk1"/>
                          </a:buClr>
                          <a:buSzPts val="510"/>
                          <a:buFont typeface="Arial"/>
                          <a:buNone/>
                        </a:pPr>
                        <a:r>
                          <a:t/>
                        </a:r>
                        <a:endParaRPr b="0" i="0" sz="510" u="none" cap="none" strike="noStrike">
                          <a:solidFill>
                            <a:srgbClr val="FFFFFF"/>
                          </a:solidFill>
                          <a:latin typeface="Arial"/>
                          <a:ea typeface="Arial"/>
                          <a:cs typeface="Arial"/>
                          <a:sym typeface="Arial"/>
                        </a:endParaRPr>
                      </a:p>
                    </p:txBody>
                  </p:sp>
                  <p:sp>
                    <p:nvSpPr>
                      <p:cNvPr id="2099" name="Google Shape;2099;p1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100" name="Google Shape;2100;p1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101" name="Google Shape;2101;p1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sp>
                    <p:nvSpPr>
                      <p:cNvPr id="2102" name="Google Shape;2102;p1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p:txBody>
                  </p:sp>
                </p:grpSp>
              </p:grpSp>
            </p:grpSp>
          </p:grpSp>
        </p:grpSp>
        <p:grpSp>
          <p:nvGrpSpPr>
            <p:cNvPr id="2103" name="Google Shape;2103;p14"/>
            <p:cNvGrpSpPr/>
            <p:nvPr/>
          </p:nvGrpSpPr>
          <p:grpSpPr>
            <a:xfrm>
              <a:off x="5707816" y="1460465"/>
              <a:ext cx="1907157" cy="190052"/>
              <a:chOff x="5707816" y="1460465"/>
              <a:chExt cx="1907157" cy="190052"/>
            </a:xfrm>
          </p:grpSpPr>
          <p:cxnSp>
            <p:nvCxnSpPr>
              <p:cNvPr id="2104" name="Google Shape;2104;p14"/>
              <p:cNvCxnSpPr/>
              <p:nvPr/>
            </p:nvCxnSpPr>
            <p:spPr>
              <a:xfrm rot="10800000">
                <a:off x="7607479" y="1467637"/>
                <a:ext cx="0" cy="182880"/>
              </a:xfrm>
              <a:prstGeom prst="straightConnector1">
                <a:avLst/>
              </a:prstGeom>
              <a:noFill/>
              <a:ln cap="flat" cmpd="sng" w="12700">
                <a:solidFill>
                  <a:schemeClr val="lt1"/>
                </a:solidFill>
                <a:prstDash val="solid"/>
                <a:miter lim="800000"/>
                <a:headEnd len="med" w="med" type="oval"/>
                <a:tailEnd len="sm" w="sm" type="none"/>
              </a:ln>
            </p:spPr>
          </p:cxnSp>
          <p:cxnSp>
            <p:nvCxnSpPr>
              <p:cNvPr id="2105" name="Google Shape;2105;p14"/>
              <p:cNvCxnSpPr/>
              <p:nvPr/>
            </p:nvCxnSpPr>
            <p:spPr>
              <a:xfrm>
                <a:off x="5707816" y="1460465"/>
                <a:ext cx="1907157" cy="0"/>
              </a:xfrm>
              <a:prstGeom prst="straightConnector1">
                <a:avLst/>
              </a:prstGeom>
              <a:noFill/>
              <a:ln cap="flat" cmpd="sng" w="12700">
                <a:solidFill>
                  <a:schemeClr val="lt1"/>
                </a:solidFill>
                <a:prstDash val="solid"/>
                <a:miter lim="800000"/>
                <a:headEnd len="sm" w="sm" type="none"/>
                <a:tailEnd len="sm" w="sm"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500"/>
                                        <p:tgtEl>
                                          <p:spTgt spid="1693"/>
                                        </p:tgtEl>
                                      </p:cBhvr>
                                    </p:animEffect>
                                  </p:childTnLst>
                                </p:cTn>
                              </p:par>
                              <p:par>
                                <p:cTn fill="hold" nodeType="with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10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724"/>
                                        </p:tgtEl>
                                        <p:attrNameLst>
                                          <p:attrName>style.visibility</p:attrName>
                                        </p:attrNameLst>
                                      </p:cBhvr>
                                      <p:to>
                                        <p:strVal val="visible"/>
                                      </p:to>
                                    </p:set>
                                    <p:animEffect filter="fade" transition="in">
                                      <p:cBhvr>
                                        <p:cTn dur="500"/>
                                        <p:tgtEl>
                                          <p:spTgt spid="1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500"/>
                                        <p:tgtEl>
                                          <p:spTgt spid="1923"/>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832"/>
                                        </p:tgtEl>
                                        <p:attrNameLst>
                                          <p:attrName>style.visibility</p:attrName>
                                        </p:attrNameLst>
                                      </p:cBhvr>
                                      <p:to>
                                        <p:strVal val="visible"/>
                                      </p:to>
                                    </p:set>
                                    <p:animEffect filter="fade" transition="in">
                                      <p:cBhvr>
                                        <p:cTn dur="500"/>
                                        <p:tgtEl>
                                          <p:spTgt spid="1832"/>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926"/>
                                        </p:tgtEl>
                                        <p:attrNameLst>
                                          <p:attrName>style.visibility</p:attrName>
                                        </p:attrNameLst>
                                      </p:cBhvr>
                                      <p:to>
                                        <p:strVal val="visible"/>
                                      </p:to>
                                    </p:set>
                                    <p:animEffect filter="fade" transition="in">
                                      <p:cBhvr>
                                        <p:cTn dur="500"/>
                                        <p:tgtEl>
                                          <p:spTgt spid="1926"/>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2043"/>
                                        </p:tgtEl>
                                        <p:attrNameLst>
                                          <p:attrName>style.visibility</p:attrName>
                                        </p:attrNameLst>
                                      </p:cBhvr>
                                      <p:to>
                                        <p:strVal val="visible"/>
                                      </p:to>
                                    </p:set>
                                    <p:animEffect filter="fade" transition="in">
                                      <p:cBhvr>
                                        <p:cTn dur="500"/>
                                        <p:tgtEl>
                                          <p:spTgt spid="2043"/>
                                        </p:tgtEl>
                                      </p:cBhvr>
                                    </p:animEffect>
                                  </p:childTnLst>
                                </p:cTn>
                              </p:par>
                              <p:par>
                                <p:cTn fill="hold" nodeType="withEffect" presetClass="entr" presetID="10" presetSubtype="0">
                                  <p:stCondLst>
                                    <p:cond delay="50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5"/>
          <p:cNvSpPr/>
          <p:nvPr/>
        </p:nvSpPr>
        <p:spPr>
          <a:xfrm>
            <a:off x="-1" y="0"/>
            <a:ext cx="9143991" cy="163615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12" name="Google Shape;2112;p15"/>
          <p:cNvSpPr/>
          <p:nvPr/>
        </p:nvSpPr>
        <p:spPr>
          <a:xfrm>
            <a:off x="1023842" y="1241188"/>
            <a:ext cx="1858209" cy="2555516"/>
          </a:xfrm>
          <a:prstGeom prst="rect">
            <a:avLst/>
          </a:prstGeom>
          <a:gradFill>
            <a:gsLst>
              <a:gs pos="0">
                <a:srgbClr val="0673C3">
                  <a:alpha val="0"/>
                </a:srgbClr>
              </a:gs>
              <a:gs pos="9000">
                <a:srgbClr val="0673C3">
                  <a:alpha val="51764"/>
                </a:srgbClr>
              </a:gs>
              <a:gs pos="71000">
                <a:srgbClr val="0673C3">
                  <a:alpha val="24705"/>
                </a:srgbClr>
              </a:gs>
              <a:gs pos="100000">
                <a:srgbClr val="0673C3">
                  <a:alpha val="0"/>
                </a:srgbClr>
              </a:gs>
            </a:gsLst>
            <a:lin ang="16200000" scaled="0"/>
          </a:gra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113" name="Google Shape;2113;p15"/>
          <p:cNvSpPr/>
          <p:nvPr/>
        </p:nvSpPr>
        <p:spPr>
          <a:xfrm>
            <a:off x="2903530" y="1241188"/>
            <a:ext cx="1858209" cy="2555516"/>
          </a:xfrm>
          <a:prstGeom prst="rect">
            <a:avLst/>
          </a:prstGeom>
          <a:gradFill>
            <a:gsLst>
              <a:gs pos="0">
                <a:srgbClr val="0673C3">
                  <a:alpha val="0"/>
                </a:srgbClr>
              </a:gs>
              <a:gs pos="9000">
                <a:srgbClr val="0673C3">
                  <a:alpha val="51764"/>
                </a:srgbClr>
              </a:gs>
              <a:gs pos="71000">
                <a:srgbClr val="0673C3">
                  <a:alpha val="24705"/>
                </a:srgbClr>
              </a:gs>
              <a:gs pos="100000">
                <a:srgbClr val="0673C3">
                  <a:alpha val="0"/>
                </a:srgbClr>
              </a:gs>
            </a:gsLst>
            <a:lin ang="16200000" scaled="0"/>
          </a:gra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114" name="Google Shape;2114;p15"/>
          <p:cNvSpPr/>
          <p:nvPr/>
        </p:nvSpPr>
        <p:spPr>
          <a:xfrm>
            <a:off x="4783218" y="1241188"/>
            <a:ext cx="1858209" cy="2555516"/>
          </a:xfrm>
          <a:prstGeom prst="rect">
            <a:avLst/>
          </a:prstGeom>
          <a:gradFill>
            <a:gsLst>
              <a:gs pos="0">
                <a:srgbClr val="0673C3">
                  <a:alpha val="0"/>
                </a:srgbClr>
              </a:gs>
              <a:gs pos="9000">
                <a:srgbClr val="0673C3">
                  <a:alpha val="51764"/>
                </a:srgbClr>
              </a:gs>
              <a:gs pos="71000">
                <a:srgbClr val="0673C3">
                  <a:alpha val="24705"/>
                </a:srgbClr>
              </a:gs>
              <a:gs pos="100000">
                <a:srgbClr val="0673C3">
                  <a:alpha val="0"/>
                </a:srgbClr>
              </a:gs>
            </a:gsLst>
            <a:lin ang="16200000" scaled="0"/>
          </a:gra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115" name="Google Shape;2115;p15"/>
          <p:cNvSpPr/>
          <p:nvPr/>
        </p:nvSpPr>
        <p:spPr>
          <a:xfrm>
            <a:off x="6662905" y="1241188"/>
            <a:ext cx="1858209" cy="2555516"/>
          </a:xfrm>
          <a:prstGeom prst="rect">
            <a:avLst/>
          </a:prstGeom>
          <a:gradFill>
            <a:gsLst>
              <a:gs pos="0">
                <a:srgbClr val="0673C3">
                  <a:alpha val="0"/>
                </a:srgbClr>
              </a:gs>
              <a:gs pos="9000">
                <a:srgbClr val="0673C3">
                  <a:alpha val="51764"/>
                </a:srgbClr>
              </a:gs>
              <a:gs pos="71000">
                <a:srgbClr val="0673C3">
                  <a:alpha val="24705"/>
                </a:srgbClr>
              </a:gs>
              <a:gs pos="100000">
                <a:srgbClr val="0673C3">
                  <a:alpha val="0"/>
                </a:srgbClr>
              </a:gs>
            </a:gsLst>
            <a:lin ang="16200000" scaled="0"/>
          </a:gra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2116" name="Google Shape;2116;p15"/>
          <p:cNvSpPr/>
          <p:nvPr/>
        </p:nvSpPr>
        <p:spPr>
          <a:xfrm>
            <a:off x="1437237" y="4061573"/>
            <a:ext cx="182579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accent6"/>
                </a:solidFill>
                <a:latin typeface="Arial"/>
                <a:ea typeface="Arial"/>
                <a:cs typeface="Arial"/>
                <a:sym typeface="Arial"/>
              </a:rPr>
              <a:t>Performance varies by model</a:t>
            </a:r>
            <a:endParaRPr/>
          </a:p>
        </p:txBody>
      </p:sp>
      <p:sp>
        <p:nvSpPr>
          <p:cNvPr id="2117" name="Google Shape;2117;p15"/>
          <p:cNvSpPr/>
          <p:nvPr/>
        </p:nvSpPr>
        <p:spPr>
          <a:xfrm>
            <a:off x="844863" y="1639661"/>
            <a:ext cx="7904806" cy="2180894"/>
          </a:xfrm>
          <a:prstGeom prst="rect">
            <a:avLst/>
          </a:prstGeom>
          <a:solidFill>
            <a:srgbClr val="000030">
              <a:alpha val="30588"/>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118" name="Google Shape;2118;p15"/>
          <p:cNvGrpSpPr/>
          <p:nvPr/>
        </p:nvGrpSpPr>
        <p:grpSpPr>
          <a:xfrm>
            <a:off x="1945631" y="1444178"/>
            <a:ext cx="5661848" cy="190162"/>
            <a:chOff x="1945631" y="1460355"/>
            <a:chExt cx="5661848" cy="190162"/>
          </a:xfrm>
        </p:grpSpPr>
        <p:cxnSp>
          <p:nvCxnSpPr>
            <p:cNvPr id="2119" name="Google Shape;2119;p15"/>
            <p:cNvCxnSpPr/>
            <p:nvPr/>
          </p:nvCxnSpPr>
          <p:spPr>
            <a:xfrm rot="10800000">
              <a:off x="3837462" y="1467637"/>
              <a:ext cx="0" cy="182880"/>
            </a:xfrm>
            <a:prstGeom prst="straightConnector1">
              <a:avLst/>
            </a:prstGeom>
            <a:noFill/>
            <a:ln cap="flat" cmpd="sng" w="12700">
              <a:solidFill>
                <a:schemeClr val="lt1"/>
              </a:solidFill>
              <a:prstDash val="solid"/>
              <a:miter lim="800000"/>
              <a:headEnd len="med" w="med" type="oval"/>
              <a:tailEnd len="sm" w="sm" type="none"/>
            </a:ln>
          </p:spPr>
        </p:cxnSp>
        <p:cxnSp>
          <p:nvCxnSpPr>
            <p:cNvPr id="2120" name="Google Shape;2120;p15"/>
            <p:cNvCxnSpPr/>
            <p:nvPr/>
          </p:nvCxnSpPr>
          <p:spPr>
            <a:xfrm rot="10800000">
              <a:off x="5718574" y="1467637"/>
              <a:ext cx="2698" cy="182880"/>
            </a:xfrm>
            <a:prstGeom prst="straightConnector1">
              <a:avLst/>
            </a:prstGeom>
            <a:noFill/>
            <a:ln cap="flat" cmpd="sng" w="12700">
              <a:solidFill>
                <a:schemeClr val="lt1"/>
              </a:solidFill>
              <a:prstDash val="solid"/>
              <a:miter lim="800000"/>
              <a:headEnd len="med" w="med" type="oval"/>
              <a:tailEnd len="sm" w="sm" type="none"/>
            </a:ln>
          </p:spPr>
        </p:cxnSp>
        <p:cxnSp>
          <p:nvCxnSpPr>
            <p:cNvPr id="2121" name="Google Shape;2121;p15"/>
            <p:cNvCxnSpPr/>
            <p:nvPr/>
          </p:nvCxnSpPr>
          <p:spPr>
            <a:xfrm rot="10800000">
              <a:off x="7607479" y="1467637"/>
              <a:ext cx="0" cy="182880"/>
            </a:xfrm>
            <a:prstGeom prst="straightConnector1">
              <a:avLst/>
            </a:prstGeom>
            <a:noFill/>
            <a:ln cap="flat" cmpd="sng" w="12700">
              <a:solidFill>
                <a:schemeClr val="lt1"/>
              </a:solidFill>
              <a:prstDash val="solid"/>
              <a:miter lim="800000"/>
              <a:headEnd len="med" w="med" type="oval"/>
              <a:tailEnd len="sm" w="sm" type="none"/>
            </a:ln>
          </p:spPr>
        </p:cxnSp>
        <p:cxnSp>
          <p:nvCxnSpPr>
            <p:cNvPr id="2122" name="Google Shape;2122;p15"/>
            <p:cNvCxnSpPr/>
            <p:nvPr/>
          </p:nvCxnSpPr>
          <p:spPr>
            <a:xfrm>
              <a:off x="1945631" y="1460355"/>
              <a:ext cx="5661848" cy="15303"/>
            </a:xfrm>
            <a:prstGeom prst="straightConnector1">
              <a:avLst/>
            </a:prstGeom>
            <a:noFill/>
            <a:ln cap="flat" cmpd="sng" w="12700">
              <a:solidFill>
                <a:schemeClr val="lt1"/>
              </a:solidFill>
              <a:prstDash val="solid"/>
              <a:miter lim="800000"/>
              <a:headEnd len="sm" w="sm" type="none"/>
              <a:tailEnd len="sm" w="sm" type="none"/>
            </a:ln>
          </p:spPr>
        </p:cxnSp>
        <p:cxnSp>
          <p:nvCxnSpPr>
            <p:cNvPr id="2123" name="Google Shape;2123;p15"/>
            <p:cNvCxnSpPr/>
            <p:nvPr/>
          </p:nvCxnSpPr>
          <p:spPr>
            <a:xfrm rot="10800000">
              <a:off x="1945631" y="1467637"/>
              <a:ext cx="0" cy="182880"/>
            </a:xfrm>
            <a:prstGeom prst="straightConnector1">
              <a:avLst/>
            </a:prstGeom>
            <a:noFill/>
            <a:ln cap="flat" cmpd="sng" w="12700">
              <a:solidFill>
                <a:schemeClr val="lt1"/>
              </a:solidFill>
              <a:prstDash val="solid"/>
              <a:miter lim="800000"/>
              <a:headEnd len="med" w="med" type="oval"/>
              <a:tailEnd len="sm" w="sm" type="none"/>
            </a:ln>
          </p:spPr>
        </p:cxnSp>
      </p:grpSp>
      <p:grpSp>
        <p:nvGrpSpPr>
          <p:cNvPr id="2124" name="Google Shape;2124;p15"/>
          <p:cNvGrpSpPr/>
          <p:nvPr/>
        </p:nvGrpSpPr>
        <p:grpSpPr>
          <a:xfrm>
            <a:off x="394331" y="1893646"/>
            <a:ext cx="325217" cy="1803533"/>
            <a:chOff x="394331" y="1909823"/>
            <a:chExt cx="325217" cy="1803533"/>
          </a:xfrm>
        </p:grpSpPr>
        <p:cxnSp>
          <p:nvCxnSpPr>
            <p:cNvPr id="2125" name="Google Shape;2125;p15"/>
            <p:cNvCxnSpPr/>
            <p:nvPr/>
          </p:nvCxnSpPr>
          <p:spPr>
            <a:xfrm>
              <a:off x="719548" y="1909823"/>
              <a:ext cx="0" cy="1803533"/>
            </a:xfrm>
            <a:prstGeom prst="straightConnector1">
              <a:avLst/>
            </a:prstGeom>
            <a:noFill/>
            <a:ln cap="flat" cmpd="sng" w="50800">
              <a:solidFill>
                <a:schemeClr val="dk2"/>
              </a:solidFill>
              <a:prstDash val="solid"/>
              <a:miter lim="800000"/>
              <a:headEnd len="med" w="med" type="triangle"/>
              <a:tailEnd len="med" w="med" type="triangle"/>
            </a:ln>
          </p:spPr>
        </p:cxnSp>
        <p:sp>
          <p:nvSpPr>
            <p:cNvPr id="2126" name="Google Shape;2126;p15"/>
            <p:cNvSpPr/>
            <p:nvPr/>
          </p:nvSpPr>
          <p:spPr>
            <a:xfrm rot="-5400000">
              <a:off x="-192155" y="2691497"/>
              <a:ext cx="1378931" cy="20595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2"/>
                  </a:solidFill>
                  <a:latin typeface="Arial"/>
                  <a:ea typeface="Arial"/>
                  <a:cs typeface="Arial"/>
                  <a:sym typeface="Arial"/>
                </a:rPr>
                <a:t>CAPACITY</a:t>
              </a:r>
              <a:endParaRPr/>
            </a:p>
          </p:txBody>
        </p:sp>
      </p:grpSp>
      <p:grpSp>
        <p:nvGrpSpPr>
          <p:cNvPr id="2127" name="Google Shape;2127;p15"/>
          <p:cNvGrpSpPr/>
          <p:nvPr/>
        </p:nvGrpSpPr>
        <p:grpSpPr>
          <a:xfrm>
            <a:off x="1077878" y="2450929"/>
            <a:ext cx="1733264" cy="266624"/>
            <a:chOff x="1077878" y="2467106"/>
            <a:chExt cx="1733264" cy="266624"/>
          </a:xfrm>
        </p:grpSpPr>
        <p:sp>
          <p:nvSpPr>
            <p:cNvPr id="2128" name="Google Shape;2128;p15"/>
            <p:cNvSpPr/>
            <p:nvPr/>
          </p:nvSpPr>
          <p:spPr>
            <a:xfrm>
              <a:off x="1077878"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129" name="Google Shape;2129;p15"/>
            <p:cNvGrpSpPr/>
            <p:nvPr/>
          </p:nvGrpSpPr>
          <p:grpSpPr>
            <a:xfrm flipH="1" rot="10800000">
              <a:off x="1127617" y="2521104"/>
              <a:ext cx="1633786" cy="157061"/>
              <a:chOff x="1020578" y="2903515"/>
              <a:chExt cx="1737360" cy="138786"/>
            </a:xfrm>
          </p:grpSpPr>
          <p:sp>
            <p:nvSpPr>
              <p:cNvPr id="2130" name="Google Shape;2130;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1" name="Google Shape;2131;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2" name="Google Shape;2132;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3" name="Google Shape;2133;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4" name="Google Shape;2134;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5" name="Google Shape;2135;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6" name="Google Shape;2136;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7" name="Google Shape;2137;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8" name="Google Shape;2138;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39" name="Google Shape;2139;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0" name="Google Shape;2140;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1" name="Google Shape;2141;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2" name="Google Shape;2142;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3" name="Google Shape;2143;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4" name="Google Shape;2144;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5" name="Google Shape;2145;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6" name="Google Shape;2146;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7" name="Google Shape;2147;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8" name="Google Shape;2148;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49" name="Google Shape;2149;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50" name="Google Shape;2150;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51" name="Google Shape;2151;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52" name="Google Shape;2152;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53" name="Google Shape;2153;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54" name="Google Shape;2154;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155" name="Google Shape;2155;p15"/>
          <p:cNvGrpSpPr/>
          <p:nvPr/>
        </p:nvGrpSpPr>
        <p:grpSpPr>
          <a:xfrm>
            <a:off x="1077878" y="2778299"/>
            <a:ext cx="1733264" cy="921363"/>
            <a:chOff x="1077878" y="2794476"/>
            <a:chExt cx="1733264" cy="921363"/>
          </a:xfrm>
        </p:grpSpPr>
        <p:sp>
          <p:nvSpPr>
            <p:cNvPr id="2156" name="Google Shape;2156;p15"/>
            <p:cNvSpPr/>
            <p:nvPr/>
          </p:nvSpPr>
          <p:spPr>
            <a:xfrm>
              <a:off x="1077878"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157" name="Google Shape;2157;p15"/>
            <p:cNvGrpSpPr/>
            <p:nvPr/>
          </p:nvGrpSpPr>
          <p:grpSpPr>
            <a:xfrm flipH="1" rot="10800000">
              <a:off x="1127617" y="2848474"/>
              <a:ext cx="1633786" cy="157061"/>
              <a:chOff x="1020578" y="2903515"/>
              <a:chExt cx="1737360" cy="138786"/>
            </a:xfrm>
          </p:grpSpPr>
          <p:sp>
            <p:nvSpPr>
              <p:cNvPr id="2158" name="Google Shape;2158;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59" name="Google Shape;2159;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0" name="Google Shape;2160;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1" name="Google Shape;2161;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2" name="Google Shape;2162;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3" name="Google Shape;2163;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4" name="Google Shape;2164;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5" name="Google Shape;2165;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6" name="Google Shape;2166;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7" name="Google Shape;2167;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8" name="Google Shape;2168;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69" name="Google Shape;2169;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0" name="Google Shape;2170;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1" name="Google Shape;2171;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2" name="Google Shape;2172;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3" name="Google Shape;2173;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4" name="Google Shape;2174;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5" name="Google Shape;2175;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6" name="Google Shape;2176;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7" name="Google Shape;2177;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8" name="Google Shape;2178;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79" name="Google Shape;2179;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0" name="Google Shape;2180;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1" name="Google Shape;2181;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2" name="Google Shape;2182;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183" name="Google Shape;2183;p15"/>
            <p:cNvSpPr/>
            <p:nvPr/>
          </p:nvSpPr>
          <p:spPr>
            <a:xfrm>
              <a:off x="1077878" y="312184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184" name="Google Shape;2184;p15"/>
            <p:cNvGrpSpPr/>
            <p:nvPr/>
          </p:nvGrpSpPr>
          <p:grpSpPr>
            <a:xfrm flipH="1" rot="10800000">
              <a:off x="1127617" y="3175844"/>
              <a:ext cx="1633786" cy="157061"/>
              <a:chOff x="1020578" y="2903515"/>
              <a:chExt cx="1737360" cy="138786"/>
            </a:xfrm>
          </p:grpSpPr>
          <p:sp>
            <p:nvSpPr>
              <p:cNvPr id="2185" name="Google Shape;2185;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6" name="Google Shape;2186;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7" name="Google Shape;2187;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8" name="Google Shape;2188;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89" name="Google Shape;2189;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0" name="Google Shape;2190;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1" name="Google Shape;2191;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2" name="Google Shape;2192;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3" name="Google Shape;2193;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4" name="Google Shape;2194;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5" name="Google Shape;2195;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6" name="Google Shape;2196;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7" name="Google Shape;2197;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8" name="Google Shape;2198;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199" name="Google Shape;2199;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0" name="Google Shape;2200;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1" name="Google Shape;2201;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2" name="Google Shape;2202;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3" name="Google Shape;2203;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4" name="Google Shape;2204;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5" name="Google Shape;2205;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6" name="Google Shape;2206;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7" name="Google Shape;2207;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8" name="Google Shape;2208;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09" name="Google Shape;2209;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210" name="Google Shape;2210;p15"/>
            <p:cNvSpPr/>
            <p:nvPr/>
          </p:nvSpPr>
          <p:spPr>
            <a:xfrm>
              <a:off x="1077878" y="3449215"/>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211" name="Google Shape;2211;p15"/>
            <p:cNvGrpSpPr/>
            <p:nvPr/>
          </p:nvGrpSpPr>
          <p:grpSpPr>
            <a:xfrm flipH="1" rot="10800000">
              <a:off x="1127617" y="3503213"/>
              <a:ext cx="1633786" cy="157061"/>
              <a:chOff x="1020578" y="2903515"/>
              <a:chExt cx="1737360" cy="138786"/>
            </a:xfrm>
          </p:grpSpPr>
          <p:sp>
            <p:nvSpPr>
              <p:cNvPr id="2212" name="Google Shape;2212;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3" name="Google Shape;2213;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4" name="Google Shape;2214;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5" name="Google Shape;2215;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6" name="Google Shape;2216;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7" name="Google Shape;2217;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8" name="Google Shape;2218;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19" name="Google Shape;2219;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0" name="Google Shape;2220;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1" name="Google Shape;2221;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2" name="Google Shape;2222;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3" name="Google Shape;2223;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4" name="Google Shape;2224;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5" name="Google Shape;2225;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6" name="Google Shape;2226;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7" name="Google Shape;2227;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8" name="Google Shape;2228;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29" name="Google Shape;2229;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0" name="Google Shape;2230;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1" name="Google Shape;2231;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2" name="Google Shape;2232;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3" name="Google Shape;2233;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4" name="Google Shape;2234;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5" name="Google Shape;2235;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36" name="Google Shape;2236;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237" name="Google Shape;2237;p15"/>
          <p:cNvGrpSpPr/>
          <p:nvPr/>
        </p:nvGrpSpPr>
        <p:grpSpPr>
          <a:xfrm>
            <a:off x="2956587" y="2450929"/>
            <a:ext cx="1733264" cy="593994"/>
            <a:chOff x="2956587" y="2467106"/>
            <a:chExt cx="1733264" cy="593994"/>
          </a:xfrm>
        </p:grpSpPr>
        <p:sp>
          <p:nvSpPr>
            <p:cNvPr id="2238" name="Google Shape;2238;p15"/>
            <p:cNvSpPr/>
            <p:nvPr/>
          </p:nvSpPr>
          <p:spPr>
            <a:xfrm>
              <a:off x="2956587"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239" name="Google Shape;2239;p15"/>
            <p:cNvGrpSpPr/>
            <p:nvPr/>
          </p:nvGrpSpPr>
          <p:grpSpPr>
            <a:xfrm flipH="1" rot="10800000">
              <a:off x="3006326" y="2521104"/>
              <a:ext cx="1633786" cy="157061"/>
              <a:chOff x="1020578" y="2903515"/>
              <a:chExt cx="1737360" cy="138786"/>
            </a:xfrm>
          </p:grpSpPr>
          <p:sp>
            <p:nvSpPr>
              <p:cNvPr id="2240" name="Google Shape;2240;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1" name="Google Shape;2241;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2" name="Google Shape;2242;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3" name="Google Shape;2243;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4" name="Google Shape;2244;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5" name="Google Shape;2245;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6" name="Google Shape;2246;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7" name="Google Shape;2247;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8" name="Google Shape;2248;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49" name="Google Shape;2249;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0" name="Google Shape;2250;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1" name="Google Shape;2251;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2" name="Google Shape;2252;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3" name="Google Shape;2253;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4" name="Google Shape;2254;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5" name="Google Shape;2255;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6" name="Google Shape;2256;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7" name="Google Shape;2257;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8" name="Google Shape;2258;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59" name="Google Shape;2259;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0" name="Google Shape;2260;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1" name="Google Shape;2261;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2" name="Google Shape;2262;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3" name="Google Shape;2263;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4" name="Google Shape;2264;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265" name="Google Shape;2265;p15"/>
            <p:cNvSpPr/>
            <p:nvPr/>
          </p:nvSpPr>
          <p:spPr>
            <a:xfrm>
              <a:off x="2956587"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266" name="Google Shape;2266;p15"/>
            <p:cNvGrpSpPr/>
            <p:nvPr/>
          </p:nvGrpSpPr>
          <p:grpSpPr>
            <a:xfrm flipH="1" rot="10800000">
              <a:off x="3006326" y="2848474"/>
              <a:ext cx="1633786" cy="157061"/>
              <a:chOff x="1020578" y="2903515"/>
              <a:chExt cx="1737360" cy="138786"/>
            </a:xfrm>
          </p:grpSpPr>
          <p:sp>
            <p:nvSpPr>
              <p:cNvPr id="2267" name="Google Shape;2267;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8" name="Google Shape;2268;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69" name="Google Shape;2269;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0" name="Google Shape;2270;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1" name="Google Shape;2271;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2" name="Google Shape;2272;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3" name="Google Shape;2273;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4" name="Google Shape;2274;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5" name="Google Shape;2275;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6" name="Google Shape;2276;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7" name="Google Shape;2277;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8" name="Google Shape;2278;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79" name="Google Shape;2279;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0" name="Google Shape;2280;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1" name="Google Shape;2281;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2" name="Google Shape;2282;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3" name="Google Shape;2283;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4" name="Google Shape;2284;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5" name="Google Shape;2285;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6" name="Google Shape;2286;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7" name="Google Shape;2287;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8" name="Google Shape;2288;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89" name="Google Shape;2289;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90" name="Google Shape;2290;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91" name="Google Shape;2291;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292" name="Google Shape;2292;p15"/>
          <p:cNvGrpSpPr/>
          <p:nvPr/>
        </p:nvGrpSpPr>
        <p:grpSpPr>
          <a:xfrm>
            <a:off x="4835296" y="2450929"/>
            <a:ext cx="1733264" cy="921364"/>
            <a:chOff x="4835296" y="2467106"/>
            <a:chExt cx="1733264" cy="921364"/>
          </a:xfrm>
        </p:grpSpPr>
        <p:sp>
          <p:nvSpPr>
            <p:cNvPr id="2293" name="Google Shape;2293;p15"/>
            <p:cNvSpPr/>
            <p:nvPr/>
          </p:nvSpPr>
          <p:spPr>
            <a:xfrm>
              <a:off x="4835296"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294" name="Google Shape;2294;p15"/>
            <p:cNvGrpSpPr/>
            <p:nvPr/>
          </p:nvGrpSpPr>
          <p:grpSpPr>
            <a:xfrm flipH="1" rot="10800000">
              <a:off x="4885035" y="2521104"/>
              <a:ext cx="1633786" cy="157061"/>
              <a:chOff x="1020578" y="2903515"/>
              <a:chExt cx="1737360" cy="138786"/>
            </a:xfrm>
          </p:grpSpPr>
          <p:sp>
            <p:nvSpPr>
              <p:cNvPr id="2295" name="Google Shape;2295;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96" name="Google Shape;2296;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97" name="Google Shape;2297;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98" name="Google Shape;2298;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299" name="Google Shape;2299;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0" name="Google Shape;2300;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1" name="Google Shape;2301;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2" name="Google Shape;2302;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3" name="Google Shape;2303;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4" name="Google Shape;2304;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5" name="Google Shape;2305;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6" name="Google Shape;2306;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7" name="Google Shape;2307;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8" name="Google Shape;2308;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09" name="Google Shape;2309;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0" name="Google Shape;2310;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1" name="Google Shape;2311;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2" name="Google Shape;2312;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3" name="Google Shape;2313;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4" name="Google Shape;2314;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5" name="Google Shape;2315;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6" name="Google Shape;2316;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7" name="Google Shape;2317;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8" name="Google Shape;2318;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19" name="Google Shape;2319;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320" name="Google Shape;2320;p15"/>
            <p:cNvSpPr/>
            <p:nvPr/>
          </p:nvSpPr>
          <p:spPr>
            <a:xfrm>
              <a:off x="4835296"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321" name="Google Shape;2321;p15"/>
            <p:cNvGrpSpPr/>
            <p:nvPr/>
          </p:nvGrpSpPr>
          <p:grpSpPr>
            <a:xfrm flipH="1" rot="10800000">
              <a:off x="4885035" y="2848474"/>
              <a:ext cx="1633786" cy="157061"/>
              <a:chOff x="1020578" y="2903515"/>
              <a:chExt cx="1737360" cy="138786"/>
            </a:xfrm>
          </p:grpSpPr>
          <p:sp>
            <p:nvSpPr>
              <p:cNvPr id="2322" name="Google Shape;2322;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3" name="Google Shape;2323;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4" name="Google Shape;2324;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5" name="Google Shape;2325;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6" name="Google Shape;2326;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7" name="Google Shape;2327;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8" name="Google Shape;2328;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29" name="Google Shape;2329;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0" name="Google Shape;2330;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1" name="Google Shape;2331;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2" name="Google Shape;2332;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3" name="Google Shape;2333;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4" name="Google Shape;2334;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5" name="Google Shape;2335;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6" name="Google Shape;2336;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7" name="Google Shape;2337;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8" name="Google Shape;2338;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39" name="Google Shape;2339;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0" name="Google Shape;2340;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1" name="Google Shape;2341;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2" name="Google Shape;2342;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3" name="Google Shape;2343;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4" name="Google Shape;2344;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5" name="Google Shape;2345;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46" name="Google Shape;2346;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347" name="Google Shape;2347;p15"/>
            <p:cNvSpPr/>
            <p:nvPr/>
          </p:nvSpPr>
          <p:spPr>
            <a:xfrm>
              <a:off x="4835296" y="312184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348" name="Google Shape;2348;p15"/>
            <p:cNvGrpSpPr/>
            <p:nvPr/>
          </p:nvGrpSpPr>
          <p:grpSpPr>
            <a:xfrm flipH="1" rot="10800000">
              <a:off x="4885035" y="3175844"/>
              <a:ext cx="1633786" cy="157061"/>
              <a:chOff x="1020578" y="2903515"/>
              <a:chExt cx="1737360" cy="138786"/>
            </a:xfrm>
          </p:grpSpPr>
          <p:sp>
            <p:nvSpPr>
              <p:cNvPr id="2349" name="Google Shape;2349;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0" name="Google Shape;2350;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1" name="Google Shape;2351;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2" name="Google Shape;2352;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3" name="Google Shape;2353;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4" name="Google Shape;2354;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5" name="Google Shape;2355;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6" name="Google Shape;2356;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7" name="Google Shape;2357;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8" name="Google Shape;2358;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59" name="Google Shape;2359;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0" name="Google Shape;2360;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1" name="Google Shape;2361;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2" name="Google Shape;2362;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3" name="Google Shape;2363;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4" name="Google Shape;2364;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5" name="Google Shape;2365;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6" name="Google Shape;2366;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7" name="Google Shape;2367;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8" name="Google Shape;2368;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69" name="Google Shape;2369;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70" name="Google Shape;2370;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71" name="Google Shape;2371;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72" name="Google Shape;2372;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73" name="Google Shape;2373;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374" name="Google Shape;2374;p15"/>
          <p:cNvGrpSpPr/>
          <p:nvPr/>
        </p:nvGrpSpPr>
        <p:grpSpPr>
          <a:xfrm>
            <a:off x="6714006" y="2450929"/>
            <a:ext cx="1733264" cy="266624"/>
            <a:chOff x="6714006" y="2467106"/>
            <a:chExt cx="1733264" cy="266624"/>
          </a:xfrm>
        </p:grpSpPr>
        <p:sp>
          <p:nvSpPr>
            <p:cNvPr id="2375" name="Google Shape;2375;p15"/>
            <p:cNvSpPr/>
            <p:nvPr/>
          </p:nvSpPr>
          <p:spPr>
            <a:xfrm>
              <a:off x="6714006"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376" name="Google Shape;2376;p15"/>
            <p:cNvGrpSpPr/>
            <p:nvPr/>
          </p:nvGrpSpPr>
          <p:grpSpPr>
            <a:xfrm flipH="1" rot="10800000">
              <a:off x="6763745" y="2521104"/>
              <a:ext cx="1633802" cy="157061"/>
              <a:chOff x="1020570" y="2903515"/>
              <a:chExt cx="1737368" cy="138786"/>
            </a:xfrm>
          </p:grpSpPr>
          <p:sp>
            <p:nvSpPr>
              <p:cNvPr id="2377" name="Google Shape;2377;p15"/>
              <p:cNvSpPr/>
              <p:nvPr/>
            </p:nvSpPr>
            <p:spPr>
              <a:xfrm>
                <a:off x="102057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78" name="Google Shape;2378;p15"/>
              <p:cNvSpPr/>
              <p:nvPr/>
            </p:nvSpPr>
            <p:spPr>
              <a:xfrm>
                <a:off x="109097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79" name="Google Shape;2379;p15"/>
              <p:cNvSpPr/>
              <p:nvPr/>
            </p:nvSpPr>
            <p:spPr>
              <a:xfrm>
                <a:off x="116138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0" name="Google Shape;2380;p15"/>
              <p:cNvSpPr/>
              <p:nvPr/>
            </p:nvSpPr>
            <p:spPr>
              <a:xfrm>
                <a:off x="12317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1" name="Google Shape;2381;p15"/>
              <p:cNvSpPr/>
              <p:nvPr/>
            </p:nvSpPr>
            <p:spPr>
              <a:xfrm>
                <a:off x="130219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2" name="Google Shape;2382;p15"/>
              <p:cNvSpPr/>
              <p:nvPr/>
            </p:nvSpPr>
            <p:spPr>
              <a:xfrm>
                <a:off x="13725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3" name="Google Shape;2383;p15"/>
              <p:cNvSpPr/>
              <p:nvPr/>
            </p:nvSpPr>
            <p:spPr>
              <a:xfrm>
                <a:off x="14430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4" name="Google Shape;2384;p15"/>
              <p:cNvSpPr/>
              <p:nvPr/>
            </p:nvSpPr>
            <p:spPr>
              <a:xfrm>
                <a:off x="15134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5" name="Google Shape;2385;p15"/>
              <p:cNvSpPr/>
              <p:nvPr/>
            </p:nvSpPr>
            <p:spPr>
              <a:xfrm>
                <a:off x="15838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6" name="Google Shape;2386;p15"/>
              <p:cNvSpPr/>
              <p:nvPr/>
            </p:nvSpPr>
            <p:spPr>
              <a:xfrm>
                <a:off x="165422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7" name="Google Shape;2387;p15"/>
              <p:cNvSpPr/>
              <p:nvPr/>
            </p:nvSpPr>
            <p:spPr>
              <a:xfrm>
                <a:off x="207665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8" name="Google Shape;2388;p15"/>
              <p:cNvSpPr/>
              <p:nvPr/>
            </p:nvSpPr>
            <p:spPr>
              <a:xfrm>
                <a:off x="214706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89" name="Google Shape;2389;p15"/>
              <p:cNvSpPr/>
              <p:nvPr/>
            </p:nvSpPr>
            <p:spPr>
              <a:xfrm>
                <a:off x="221746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0" name="Google Shape;2390;p15"/>
              <p:cNvSpPr/>
              <p:nvPr/>
            </p:nvSpPr>
            <p:spPr>
              <a:xfrm>
                <a:off x="228787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1" name="Google Shape;2391;p15"/>
              <p:cNvSpPr/>
              <p:nvPr/>
            </p:nvSpPr>
            <p:spPr>
              <a:xfrm>
                <a:off x="235827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2" name="Google Shape;2392;p15"/>
              <p:cNvSpPr/>
              <p:nvPr/>
            </p:nvSpPr>
            <p:spPr>
              <a:xfrm>
                <a:off x="172462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3" name="Google Shape;2393;p15"/>
              <p:cNvSpPr/>
              <p:nvPr/>
            </p:nvSpPr>
            <p:spPr>
              <a:xfrm>
                <a:off x="179503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4" name="Google Shape;2394;p15"/>
              <p:cNvSpPr/>
              <p:nvPr/>
            </p:nvSpPr>
            <p:spPr>
              <a:xfrm>
                <a:off x="18654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5" name="Google Shape;2395;p15"/>
              <p:cNvSpPr/>
              <p:nvPr/>
            </p:nvSpPr>
            <p:spPr>
              <a:xfrm>
                <a:off x="19358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6" name="Google Shape;2396;p15"/>
              <p:cNvSpPr/>
              <p:nvPr/>
            </p:nvSpPr>
            <p:spPr>
              <a:xfrm>
                <a:off x="200625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7" name="Google Shape;2397;p15"/>
              <p:cNvSpPr/>
              <p:nvPr/>
            </p:nvSpPr>
            <p:spPr>
              <a:xfrm>
                <a:off x="242868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8" name="Google Shape;2398;p15"/>
              <p:cNvSpPr/>
              <p:nvPr/>
            </p:nvSpPr>
            <p:spPr>
              <a:xfrm>
                <a:off x="24990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399" name="Google Shape;2399;p15"/>
              <p:cNvSpPr/>
              <p:nvPr/>
            </p:nvSpPr>
            <p:spPr>
              <a:xfrm>
                <a:off x="256949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400" name="Google Shape;2400;p15"/>
              <p:cNvSpPr/>
              <p:nvPr/>
            </p:nvSpPr>
            <p:spPr>
              <a:xfrm>
                <a:off x="26399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401" name="Google Shape;2401;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402" name="Google Shape;2402;p15"/>
          <p:cNvGrpSpPr/>
          <p:nvPr/>
        </p:nvGrpSpPr>
        <p:grpSpPr>
          <a:xfrm>
            <a:off x="1156694" y="1991552"/>
            <a:ext cx="672108" cy="365569"/>
            <a:chOff x="1302018" y="2565289"/>
            <a:chExt cx="857274" cy="466283"/>
          </a:xfrm>
        </p:grpSpPr>
        <p:sp>
          <p:nvSpPr>
            <p:cNvPr id="2403" name="Google Shape;2403;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04" name="Google Shape;2404;p15"/>
            <p:cNvGrpSpPr/>
            <p:nvPr/>
          </p:nvGrpSpPr>
          <p:grpSpPr>
            <a:xfrm>
              <a:off x="1350728" y="2634237"/>
              <a:ext cx="759856" cy="330477"/>
              <a:chOff x="1137089" y="1726713"/>
              <a:chExt cx="545523" cy="237260"/>
            </a:xfrm>
          </p:grpSpPr>
          <p:sp>
            <p:nvSpPr>
              <p:cNvPr id="2405" name="Google Shape;2405;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06" name="Google Shape;2406;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07" name="Google Shape;2407;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08" name="Google Shape;2408;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09" name="Google Shape;2409;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10" name="Google Shape;2410;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11" name="Google Shape;2411;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12" name="Google Shape;2412;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13" name="Google Shape;2413;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14" name="Google Shape;2414;p15"/>
          <p:cNvGrpSpPr/>
          <p:nvPr/>
        </p:nvGrpSpPr>
        <p:grpSpPr>
          <a:xfrm>
            <a:off x="2095897" y="1991552"/>
            <a:ext cx="672108" cy="365569"/>
            <a:chOff x="1302018" y="2565289"/>
            <a:chExt cx="857274" cy="466283"/>
          </a:xfrm>
        </p:grpSpPr>
        <p:sp>
          <p:nvSpPr>
            <p:cNvPr id="2415" name="Google Shape;2415;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16" name="Google Shape;2416;p15"/>
            <p:cNvGrpSpPr/>
            <p:nvPr/>
          </p:nvGrpSpPr>
          <p:grpSpPr>
            <a:xfrm>
              <a:off x="1350728" y="2634237"/>
              <a:ext cx="759856" cy="330477"/>
              <a:chOff x="1137089" y="1726713"/>
              <a:chExt cx="545523" cy="237260"/>
            </a:xfrm>
          </p:grpSpPr>
          <p:sp>
            <p:nvSpPr>
              <p:cNvPr id="2417" name="Google Shape;2417;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18" name="Google Shape;2418;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19" name="Google Shape;2419;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20" name="Google Shape;2420;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21" name="Google Shape;2421;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22" name="Google Shape;2422;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23" name="Google Shape;2423;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24" name="Google Shape;2424;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25" name="Google Shape;2425;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26" name="Google Shape;2426;p15"/>
          <p:cNvGrpSpPr/>
          <p:nvPr/>
        </p:nvGrpSpPr>
        <p:grpSpPr>
          <a:xfrm>
            <a:off x="3035100" y="1991552"/>
            <a:ext cx="672108" cy="365569"/>
            <a:chOff x="1302018" y="2565289"/>
            <a:chExt cx="857274" cy="466283"/>
          </a:xfrm>
        </p:grpSpPr>
        <p:sp>
          <p:nvSpPr>
            <p:cNvPr id="2427" name="Google Shape;2427;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28" name="Google Shape;2428;p15"/>
            <p:cNvGrpSpPr/>
            <p:nvPr/>
          </p:nvGrpSpPr>
          <p:grpSpPr>
            <a:xfrm>
              <a:off x="1350728" y="2634237"/>
              <a:ext cx="759856" cy="330477"/>
              <a:chOff x="1137089" y="1726713"/>
              <a:chExt cx="545523" cy="237260"/>
            </a:xfrm>
          </p:grpSpPr>
          <p:sp>
            <p:nvSpPr>
              <p:cNvPr id="2429" name="Google Shape;2429;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30" name="Google Shape;2430;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31" name="Google Shape;2431;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32" name="Google Shape;2432;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33" name="Google Shape;2433;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34" name="Google Shape;2434;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35" name="Google Shape;2435;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36" name="Google Shape;2436;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37" name="Google Shape;2437;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38" name="Google Shape;2438;p15"/>
          <p:cNvGrpSpPr/>
          <p:nvPr/>
        </p:nvGrpSpPr>
        <p:grpSpPr>
          <a:xfrm>
            <a:off x="3974303" y="1991552"/>
            <a:ext cx="672108" cy="365569"/>
            <a:chOff x="1302018" y="2565289"/>
            <a:chExt cx="857274" cy="466283"/>
          </a:xfrm>
        </p:grpSpPr>
        <p:sp>
          <p:nvSpPr>
            <p:cNvPr id="2439" name="Google Shape;2439;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40" name="Google Shape;2440;p15"/>
            <p:cNvGrpSpPr/>
            <p:nvPr/>
          </p:nvGrpSpPr>
          <p:grpSpPr>
            <a:xfrm>
              <a:off x="1350728" y="2634237"/>
              <a:ext cx="759856" cy="330477"/>
              <a:chOff x="1137089" y="1726713"/>
              <a:chExt cx="545523" cy="237260"/>
            </a:xfrm>
          </p:grpSpPr>
          <p:sp>
            <p:nvSpPr>
              <p:cNvPr id="2441" name="Google Shape;2441;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42" name="Google Shape;2442;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43" name="Google Shape;2443;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44" name="Google Shape;2444;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45" name="Google Shape;2445;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46" name="Google Shape;2446;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47" name="Google Shape;2447;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48" name="Google Shape;2448;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49" name="Google Shape;2449;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50" name="Google Shape;2450;p15"/>
          <p:cNvGrpSpPr/>
          <p:nvPr/>
        </p:nvGrpSpPr>
        <p:grpSpPr>
          <a:xfrm>
            <a:off x="4913506" y="1991552"/>
            <a:ext cx="672108" cy="365569"/>
            <a:chOff x="1302018" y="2565289"/>
            <a:chExt cx="857274" cy="466283"/>
          </a:xfrm>
        </p:grpSpPr>
        <p:sp>
          <p:nvSpPr>
            <p:cNvPr id="2451" name="Google Shape;2451;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52" name="Google Shape;2452;p15"/>
            <p:cNvGrpSpPr/>
            <p:nvPr/>
          </p:nvGrpSpPr>
          <p:grpSpPr>
            <a:xfrm>
              <a:off x="1350728" y="2634237"/>
              <a:ext cx="759856" cy="330477"/>
              <a:chOff x="1137089" y="1726713"/>
              <a:chExt cx="545523" cy="237260"/>
            </a:xfrm>
          </p:grpSpPr>
          <p:sp>
            <p:nvSpPr>
              <p:cNvPr id="2453" name="Google Shape;2453;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54" name="Google Shape;2454;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55" name="Google Shape;2455;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56" name="Google Shape;2456;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57" name="Google Shape;2457;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58" name="Google Shape;2458;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59" name="Google Shape;2459;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60" name="Google Shape;2460;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61" name="Google Shape;2461;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62" name="Google Shape;2462;p15"/>
          <p:cNvGrpSpPr/>
          <p:nvPr/>
        </p:nvGrpSpPr>
        <p:grpSpPr>
          <a:xfrm>
            <a:off x="5852709" y="1991552"/>
            <a:ext cx="672108" cy="365569"/>
            <a:chOff x="1302018" y="2565289"/>
            <a:chExt cx="857274" cy="466283"/>
          </a:xfrm>
        </p:grpSpPr>
        <p:sp>
          <p:nvSpPr>
            <p:cNvPr id="2463" name="Google Shape;2463;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64" name="Google Shape;2464;p15"/>
            <p:cNvGrpSpPr/>
            <p:nvPr/>
          </p:nvGrpSpPr>
          <p:grpSpPr>
            <a:xfrm>
              <a:off x="1350728" y="2634237"/>
              <a:ext cx="759856" cy="330477"/>
              <a:chOff x="1137089" y="1726713"/>
              <a:chExt cx="545523" cy="237260"/>
            </a:xfrm>
          </p:grpSpPr>
          <p:sp>
            <p:nvSpPr>
              <p:cNvPr id="2465" name="Google Shape;2465;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66" name="Google Shape;2466;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67" name="Google Shape;2467;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68" name="Google Shape;2468;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69" name="Google Shape;2469;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70" name="Google Shape;2470;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71" name="Google Shape;2471;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72" name="Google Shape;2472;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73" name="Google Shape;2473;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74" name="Google Shape;2474;p15"/>
          <p:cNvGrpSpPr/>
          <p:nvPr/>
        </p:nvGrpSpPr>
        <p:grpSpPr>
          <a:xfrm>
            <a:off x="6791912" y="1991552"/>
            <a:ext cx="672108" cy="365569"/>
            <a:chOff x="1302018" y="2565289"/>
            <a:chExt cx="857274" cy="466283"/>
          </a:xfrm>
        </p:grpSpPr>
        <p:sp>
          <p:nvSpPr>
            <p:cNvPr id="2475" name="Google Shape;2475;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76" name="Google Shape;2476;p15"/>
            <p:cNvGrpSpPr/>
            <p:nvPr/>
          </p:nvGrpSpPr>
          <p:grpSpPr>
            <a:xfrm>
              <a:off x="1350728" y="2634237"/>
              <a:ext cx="759856" cy="330477"/>
              <a:chOff x="1137089" y="1726713"/>
              <a:chExt cx="545523" cy="237260"/>
            </a:xfrm>
          </p:grpSpPr>
          <p:sp>
            <p:nvSpPr>
              <p:cNvPr id="2477" name="Google Shape;2477;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78" name="Google Shape;2478;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79" name="Google Shape;2479;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80" name="Google Shape;2480;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81" name="Google Shape;2481;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82" name="Google Shape;2482;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83" name="Google Shape;2483;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84" name="Google Shape;2484;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85" name="Google Shape;2485;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86" name="Google Shape;2486;p15"/>
          <p:cNvGrpSpPr/>
          <p:nvPr/>
        </p:nvGrpSpPr>
        <p:grpSpPr>
          <a:xfrm>
            <a:off x="7731114" y="1991552"/>
            <a:ext cx="672108" cy="365569"/>
            <a:chOff x="1302018" y="2565289"/>
            <a:chExt cx="857274" cy="466283"/>
          </a:xfrm>
        </p:grpSpPr>
        <p:sp>
          <p:nvSpPr>
            <p:cNvPr id="2487" name="Google Shape;2487;p15"/>
            <p:cNvSpPr/>
            <p:nvPr/>
          </p:nvSpPr>
          <p:spPr>
            <a:xfrm>
              <a:off x="1302018" y="2565289"/>
              <a:ext cx="857274" cy="466283"/>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488" name="Google Shape;2488;p15"/>
            <p:cNvGrpSpPr/>
            <p:nvPr/>
          </p:nvGrpSpPr>
          <p:grpSpPr>
            <a:xfrm>
              <a:off x="1350728" y="2634237"/>
              <a:ext cx="759856" cy="330477"/>
              <a:chOff x="1137089" y="1726713"/>
              <a:chExt cx="545523" cy="237260"/>
            </a:xfrm>
          </p:grpSpPr>
          <p:sp>
            <p:nvSpPr>
              <p:cNvPr id="2489" name="Google Shape;2489;p15"/>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90" name="Google Shape;2490;p15"/>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91" name="Google Shape;2491;p15"/>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92" name="Google Shape;2492;p15"/>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93" name="Google Shape;2493;p15"/>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80000"/>
                  </a:lnSpc>
                  <a:spcBef>
                    <a:spcPts val="0"/>
                  </a:spcBef>
                  <a:spcAft>
                    <a:spcPts val="0"/>
                  </a:spcAft>
                  <a:buNone/>
                </a:pPr>
                <a:r>
                  <a:t/>
                </a:r>
                <a:endParaRPr sz="510">
                  <a:solidFill>
                    <a:srgbClr val="FFFFFF"/>
                  </a:solidFill>
                  <a:latin typeface="Arial"/>
                  <a:ea typeface="Arial"/>
                  <a:cs typeface="Arial"/>
                  <a:sym typeface="Arial"/>
                </a:endParaRPr>
              </a:p>
            </p:txBody>
          </p:sp>
          <p:sp>
            <p:nvSpPr>
              <p:cNvPr id="2494" name="Google Shape;2494;p15"/>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95" name="Google Shape;2495;p15"/>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96" name="Google Shape;2496;p15"/>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2497" name="Google Shape;2497;p15"/>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2498" name="Google Shape;2498;p15"/>
          <p:cNvGrpSpPr/>
          <p:nvPr/>
        </p:nvGrpSpPr>
        <p:grpSpPr>
          <a:xfrm>
            <a:off x="1088020" y="3807213"/>
            <a:ext cx="7373074" cy="315227"/>
            <a:chOff x="1007860" y="4018327"/>
            <a:chExt cx="7373074" cy="315227"/>
          </a:xfrm>
        </p:grpSpPr>
        <p:sp>
          <p:nvSpPr>
            <p:cNvPr id="2499" name="Google Shape;2499;p15"/>
            <p:cNvSpPr/>
            <p:nvPr/>
          </p:nvSpPr>
          <p:spPr>
            <a:xfrm>
              <a:off x="3401789" y="4059778"/>
              <a:ext cx="2656325" cy="27377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200">
                  <a:solidFill>
                    <a:schemeClr val="dk2"/>
                  </a:solidFill>
                  <a:latin typeface="Arial"/>
                  <a:ea typeface="Arial"/>
                  <a:cs typeface="Arial"/>
                  <a:sym typeface="Arial"/>
                </a:rPr>
                <a:t>PERFORMANCE</a:t>
              </a:r>
              <a:endParaRPr/>
            </a:p>
          </p:txBody>
        </p:sp>
        <p:cxnSp>
          <p:nvCxnSpPr>
            <p:cNvPr id="2500" name="Google Shape;2500;p15"/>
            <p:cNvCxnSpPr/>
            <p:nvPr/>
          </p:nvCxnSpPr>
          <p:spPr>
            <a:xfrm>
              <a:off x="1007860" y="4018327"/>
              <a:ext cx="7373074" cy="0"/>
            </a:xfrm>
            <a:prstGeom prst="straightConnector1">
              <a:avLst/>
            </a:prstGeom>
            <a:noFill/>
            <a:ln cap="flat" cmpd="sng" w="50800">
              <a:solidFill>
                <a:schemeClr val="dk2"/>
              </a:solidFill>
              <a:prstDash val="solid"/>
              <a:miter lim="800000"/>
              <a:headEnd len="sm" w="sm" type="none"/>
              <a:tailEnd len="med" w="med" type="triangle"/>
            </a:ln>
          </p:spPr>
        </p:cxnSp>
      </p:grpSp>
      <p:sp>
        <p:nvSpPr>
          <p:cNvPr id="2501" name="Google Shape;2501;p15"/>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800"/>
              <a:buFont typeface="Arial"/>
              <a:buNone/>
            </a:pPr>
            <a:r>
              <a:rPr lang="en-US">
                <a:solidFill>
                  <a:schemeClr val="lt1"/>
                </a:solidFill>
              </a:rPr>
              <a:t>Mixed clusters target specific workload needs</a:t>
            </a:r>
            <a:endParaRPr/>
          </a:p>
        </p:txBody>
      </p:sp>
      <p:sp>
        <p:nvSpPr>
          <p:cNvPr id="2502" name="Google Shape;2502;p15"/>
          <p:cNvSpPr txBox="1"/>
          <p:nvPr>
            <p:ph idx="1" type="subTitle"/>
          </p:nvPr>
        </p:nvSpPr>
        <p:spPr>
          <a:xfrm>
            <a:off x="298450" y="641806"/>
            <a:ext cx="8572500" cy="215444"/>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400"/>
              <a:buNone/>
            </a:pPr>
            <a:r>
              <a:rPr lang="en-US">
                <a:solidFill>
                  <a:schemeClr val="dk1"/>
                </a:solidFill>
              </a:rPr>
              <a:t>Flexible performance &amp; application segregation</a:t>
            </a:r>
            <a:endParaRPr/>
          </a:p>
        </p:txBody>
      </p:sp>
      <p:sp>
        <p:nvSpPr>
          <p:cNvPr id="2503" name="Google Shape;2503;p15"/>
          <p:cNvSpPr/>
          <p:nvPr/>
        </p:nvSpPr>
        <p:spPr>
          <a:xfrm>
            <a:off x="1024159" y="965149"/>
            <a:ext cx="184458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Arial"/>
                <a:ea typeface="Arial"/>
                <a:cs typeface="Arial"/>
                <a:sym typeface="Arial"/>
              </a:rPr>
              <a:t>Oracle</a:t>
            </a:r>
            <a:endParaRPr/>
          </a:p>
          <a:p>
            <a:pPr indent="0" lvl="0" marL="0" marR="0" rtl="0" algn="ctr">
              <a:spcBef>
                <a:spcPts val="0"/>
              </a:spcBef>
              <a:spcAft>
                <a:spcPts val="0"/>
              </a:spcAft>
              <a:buNone/>
            </a:pPr>
            <a:r>
              <a:rPr i="1" lang="en-US" sz="1200">
                <a:solidFill>
                  <a:schemeClr val="lt1"/>
                </a:solidFill>
                <a:latin typeface="Arial"/>
                <a:ea typeface="Arial"/>
                <a:cs typeface="Arial"/>
                <a:sym typeface="Arial"/>
              </a:rPr>
              <a:t>Efficiency, consolidation</a:t>
            </a:r>
            <a:endParaRPr/>
          </a:p>
          <a:p>
            <a:pPr indent="0" lvl="0" marL="0" marR="0" rtl="0" algn="ctr">
              <a:spcBef>
                <a:spcPts val="0"/>
              </a:spcBef>
              <a:spcAft>
                <a:spcPts val="0"/>
              </a:spcAft>
              <a:buNone/>
            </a:pPr>
            <a:r>
              <a:t/>
            </a:r>
            <a:endParaRPr b="1" sz="1200">
              <a:solidFill>
                <a:schemeClr val="accent1"/>
              </a:solidFill>
              <a:latin typeface="Arial"/>
              <a:ea typeface="Arial"/>
              <a:cs typeface="Arial"/>
              <a:sym typeface="Arial"/>
            </a:endParaRPr>
          </a:p>
        </p:txBody>
      </p:sp>
      <p:sp>
        <p:nvSpPr>
          <p:cNvPr id="2504" name="Google Shape;2504;p15"/>
          <p:cNvSpPr/>
          <p:nvPr/>
        </p:nvSpPr>
        <p:spPr>
          <a:xfrm>
            <a:off x="3091067" y="965149"/>
            <a:ext cx="148777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rPr>
              <a:t>Nutanix</a:t>
            </a:r>
            <a:endParaRPr/>
          </a:p>
          <a:p>
            <a:pPr indent="0" lvl="0" marL="0" marR="0" rtl="0" algn="ctr">
              <a:spcBef>
                <a:spcPts val="0"/>
              </a:spcBef>
              <a:spcAft>
                <a:spcPts val="0"/>
              </a:spcAft>
              <a:buNone/>
            </a:pPr>
            <a:r>
              <a:rPr i="1" lang="en-US" sz="1200">
                <a:solidFill>
                  <a:schemeClr val="lt1"/>
                </a:solidFill>
                <a:latin typeface="Arial"/>
                <a:ea typeface="Arial"/>
                <a:cs typeface="Arial"/>
                <a:sym typeface="Arial"/>
              </a:rPr>
              <a:t>Rich data services</a:t>
            </a:r>
            <a:endParaRPr b="1" sz="1200">
              <a:solidFill>
                <a:schemeClr val="accent1"/>
              </a:solidFill>
              <a:latin typeface="Arial"/>
              <a:ea typeface="Arial"/>
              <a:cs typeface="Arial"/>
              <a:sym typeface="Arial"/>
            </a:endParaRPr>
          </a:p>
        </p:txBody>
      </p:sp>
      <p:sp>
        <p:nvSpPr>
          <p:cNvPr id="2505" name="Google Shape;2505;p15"/>
          <p:cNvSpPr/>
          <p:nvPr/>
        </p:nvSpPr>
        <p:spPr>
          <a:xfrm>
            <a:off x="4844260" y="965149"/>
            <a:ext cx="173326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Arial"/>
                <a:ea typeface="Arial"/>
                <a:cs typeface="Arial"/>
                <a:sym typeface="Arial"/>
              </a:rPr>
              <a:t>High Capacity</a:t>
            </a:r>
            <a:endParaRPr/>
          </a:p>
          <a:p>
            <a:pPr indent="0" lvl="0" marL="0" marR="0" rtl="0" algn="ctr">
              <a:spcBef>
                <a:spcPts val="0"/>
              </a:spcBef>
              <a:spcAft>
                <a:spcPts val="0"/>
              </a:spcAft>
              <a:buNone/>
            </a:pPr>
            <a:r>
              <a:rPr i="1" lang="en-US" sz="1200">
                <a:solidFill>
                  <a:schemeClr val="lt1"/>
                </a:solidFill>
                <a:latin typeface="Arial"/>
                <a:ea typeface="Arial"/>
                <a:cs typeface="Arial"/>
                <a:sym typeface="Arial"/>
              </a:rPr>
              <a:t>Lower cost, scalable</a:t>
            </a:r>
            <a:endParaRPr b="1" sz="1200">
              <a:solidFill>
                <a:schemeClr val="accent1"/>
              </a:solidFill>
              <a:latin typeface="Arial"/>
              <a:ea typeface="Arial"/>
              <a:cs typeface="Arial"/>
              <a:sym typeface="Arial"/>
            </a:endParaRPr>
          </a:p>
        </p:txBody>
      </p:sp>
      <p:sp>
        <p:nvSpPr>
          <p:cNvPr id="2506" name="Google Shape;2506;p15"/>
          <p:cNvSpPr/>
          <p:nvPr/>
        </p:nvSpPr>
        <p:spPr>
          <a:xfrm>
            <a:off x="6646940" y="965149"/>
            <a:ext cx="187417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Arial"/>
                <a:ea typeface="Arial"/>
                <a:cs typeface="Arial"/>
                <a:sym typeface="Arial"/>
              </a:rPr>
              <a:t>Ultra-high performance</a:t>
            </a:r>
            <a:endParaRPr/>
          </a:p>
          <a:p>
            <a:pPr indent="0" lvl="0" marL="0" marR="0" rtl="0" algn="ctr">
              <a:spcBef>
                <a:spcPts val="0"/>
              </a:spcBef>
              <a:spcAft>
                <a:spcPts val="0"/>
              </a:spcAft>
              <a:buNone/>
            </a:pPr>
            <a:r>
              <a:rPr i="1" lang="en-US" sz="1200">
                <a:solidFill>
                  <a:schemeClr val="lt1"/>
                </a:solidFill>
                <a:latin typeface="Arial"/>
                <a:ea typeface="Arial"/>
                <a:cs typeface="Arial"/>
                <a:sym typeface="Arial"/>
              </a:rPr>
              <a:t>SCM media</a:t>
            </a:r>
            <a:endParaRPr/>
          </a:p>
        </p:txBody>
      </p:sp>
      <p:sp>
        <p:nvSpPr>
          <p:cNvPr id="2507" name="Google Shape;2507;p15"/>
          <p:cNvSpPr/>
          <p:nvPr/>
        </p:nvSpPr>
        <p:spPr>
          <a:xfrm>
            <a:off x="1542158" y="1724561"/>
            <a:ext cx="807136" cy="1551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chemeClr val="accent3"/>
                </a:solidFill>
                <a:latin typeface="Arial"/>
                <a:ea typeface="Arial"/>
                <a:cs typeface="Arial"/>
                <a:sym typeface="Arial"/>
              </a:rPr>
              <a:t>PowerStore 5200T</a:t>
            </a:r>
            <a:endParaRPr/>
          </a:p>
        </p:txBody>
      </p:sp>
      <p:sp>
        <p:nvSpPr>
          <p:cNvPr id="2508" name="Google Shape;2508;p15"/>
          <p:cNvSpPr/>
          <p:nvPr/>
        </p:nvSpPr>
        <p:spPr>
          <a:xfrm>
            <a:off x="3435732" y="1724561"/>
            <a:ext cx="807136" cy="1551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chemeClr val="accent3"/>
                </a:solidFill>
                <a:latin typeface="Arial"/>
                <a:ea typeface="Arial"/>
                <a:cs typeface="Arial"/>
                <a:sym typeface="Arial"/>
              </a:rPr>
              <a:t>PowerStore 3000T</a:t>
            </a:r>
            <a:endParaRPr/>
          </a:p>
        </p:txBody>
      </p:sp>
      <p:sp>
        <p:nvSpPr>
          <p:cNvPr id="2509" name="Google Shape;2509;p15"/>
          <p:cNvSpPr/>
          <p:nvPr/>
        </p:nvSpPr>
        <p:spPr>
          <a:xfrm>
            <a:off x="5321424" y="1724561"/>
            <a:ext cx="807136" cy="1551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chemeClr val="accent3"/>
                </a:solidFill>
                <a:latin typeface="Arial"/>
                <a:ea typeface="Arial"/>
                <a:cs typeface="Arial"/>
                <a:sym typeface="Arial"/>
              </a:rPr>
              <a:t>PowerStore 3200Q</a:t>
            </a:r>
            <a:endParaRPr/>
          </a:p>
        </p:txBody>
      </p:sp>
      <p:sp>
        <p:nvSpPr>
          <p:cNvPr id="2510" name="Google Shape;2510;p15"/>
          <p:cNvSpPr/>
          <p:nvPr/>
        </p:nvSpPr>
        <p:spPr>
          <a:xfrm>
            <a:off x="7214748" y="1724561"/>
            <a:ext cx="807136" cy="1551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chemeClr val="accent3"/>
                </a:solidFill>
                <a:latin typeface="Arial"/>
                <a:ea typeface="Arial"/>
                <a:cs typeface="Arial"/>
                <a:sym typeface="Arial"/>
              </a:rPr>
              <a:t>PowerStore 9200T</a:t>
            </a:r>
            <a:endParaRPr/>
          </a:p>
        </p:txBody>
      </p:sp>
      <p:grpSp>
        <p:nvGrpSpPr>
          <p:cNvPr id="2511" name="Google Shape;2511;p15"/>
          <p:cNvGrpSpPr/>
          <p:nvPr/>
        </p:nvGrpSpPr>
        <p:grpSpPr>
          <a:xfrm>
            <a:off x="2964333" y="3103185"/>
            <a:ext cx="1733264" cy="593994"/>
            <a:chOff x="2956587" y="2467106"/>
            <a:chExt cx="1733264" cy="593994"/>
          </a:xfrm>
        </p:grpSpPr>
        <p:sp>
          <p:nvSpPr>
            <p:cNvPr id="2512" name="Google Shape;2512;p15"/>
            <p:cNvSpPr/>
            <p:nvPr/>
          </p:nvSpPr>
          <p:spPr>
            <a:xfrm>
              <a:off x="2956587"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513" name="Google Shape;2513;p15"/>
            <p:cNvGrpSpPr/>
            <p:nvPr/>
          </p:nvGrpSpPr>
          <p:grpSpPr>
            <a:xfrm flipH="1" rot="10800000">
              <a:off x="3006326" y="2521104"/>
              <a:ext cx="1633786" cy="157061"/>
              <a:chOff x="1020578" y="2903515"/>
              <a:chExt cx="1737360" cy="138786"/>
            </a:xfrm>
          </p:grpSpPr>
          <p:sp>
            <p:nvSpPr>
              <p:cNvPr id="2514" name="Google Shape;2514;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15" name="Google Shape;2515;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16" name="Google Shape;2516;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17" name="Google Shape;2517;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18" name="Google Shape;2518;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19" name="Google Shape;2519;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0" name="Google Shape;2520;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1" name="Google Shape;2521;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2" name="Google Shape;2522;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3" name="Google Shape;2523;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4" name="Google Shape;2524;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5" name="Google Shape;2525;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6" name="Google Shape;2526;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7" name="Google Shape;2527;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8" name="Google Shape;2528;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29" name="Google Shape;2529;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0" name="Google Shape;2530;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1" name="Google Shape;2531;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2" name="Google Shape;2532;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3" name="Google Shape;2533;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4" name="Google Shape;2534;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5" name="Google Shape;2535;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6" name="Google Shape;2536;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7" name="Google Shape;2537;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38" name="Google Shape;2538;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539" name="Google Shape;2539;p15"/>
            <p:cNvSpPr/>
            <p:nvPr/>
          </p:nvSpPr>
          <p:spPr>
            <a:xfrm>
              <a:off x="2956587"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540" name="Google Shape;2540;p15"/>
            <p:cNvGrpSpPr/>
            <p:nvPr/>
          </p:nvGrpSpPr>
          <p:grpSpPr>
            <a:xfrm flipH="1" rot="10800000">
              <a:off x="3006326" y="2848474"/>
              <a:ext cx="1633786" cy="157061"/>
              <a:chOff x="1020578" y="2903515"/>
              <a:chExt cx="1737360" cy="138786"/>
            </a:xfrm>
          </p:grpSpPr>
          <p:sp>
            <p:nvSpPr>
              <p:cNvPr id="2541" name="Google Shape;2541;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2" name="Google Shape;2542;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3" name="Google Shape;2543;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4" name="Google Shape;2544;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5" name="Google Shape;2545;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6" name="Google Shape;2546;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7" name="Google Shape;2547;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8" name="Google Shape;2548;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49" name="Google Shape;2549;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0" name="Google Shape;2550;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1" name="Google Shape;2551;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2" name="Google Shape;2552;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3" name="Google Shape;2553;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4" name="Google Shape;2554;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5" name="Google Shape;2555;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6" name="Google Shape;2556;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7" name="Google Shape;2557;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8" name="Google Shape;2558;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59" name="Google Shape;2559;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60" name="Google Shape;2560;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61" name="Google Shape;2561;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62" name="Google Shape;2562;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63" name="Google Shape;2563;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64" name="Google Shape;2564;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65" name="Google Shape;2565;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566" name="Google Shape;2566;p15"/>
          <p:cNvGrpSpPr/>
          <p:nvPr/>
        </p:nvGrpSpPr>
        <p:grpSpPr>
          <a:xfrm>
            <a:off x="4851942" y="3424366"/>
            <a:ext cx="1733264" cy="266624"/>
            <a:chOff x="6714006" y="2467106"/>
            <a:chExt cx="1733264" cy="266624"/>
          </a:xfrm>
        </p:grpSpPr>
        <p:sp>
          <p:nvSpPr>
            <p:cNvPr id="2567" name="Google Shape;2567;p15"/>
            <p:cNvSpPr/>
            <p:nvPr/>
          </p:nvSpPr>
          <p:spPr>
            <a:xfrm>
              <a:off x="6714006"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568" name="Google Shape;2568;p15"/>
            <p:cNvGrpSpPr/>
            <p:nvPr/>
          </p:nvGrpSpPr>
          <p:grpSpPr>
            <a:xfrm flipH="1" rot="10800000">
              <a:off x="6763745" y="2521104"/>
              <a:ext cx="1633802" cy="157061"/>
              <a:chOff x="1020570" y="2903515"/>
              <a:chExt cx="1737368" cy="138786"/>
            </a:xfrm>
          </p:grpSpPr>
          <p:sp>
            <p:nvSpPr>
              <p:cNvPr id="2569" name="Google Shape;2569;p15"/>
              <p:cNvSpPr/>
              <p:nvPr/>
            </p:nvSpPr>
            <p:spPr>
              <a:xfrm>
                <a:off x="102057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0" name="Google Shape;2570;p15"/>
              <p:cNvSpPr/>
              <p:nvPr/>
            </p:nvSpPr>
            <p:spPr>
              <a:xfrm>
                <a:off x="109097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1" name="Google Shape;2571;p15"/>
              <p:cNvSpPr/>
              <p:nvPr/>
            </p:nvSpPr>
            <p:spPr>
              <a:xfrm>
                <a:off x="116138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2" name="Google Shape;2572;p15"/>
              <p:cNvSpPr/>
              <p:nvPr/>
            </p:nvSpPr>
            <p:spPr>
              <a:xfrm>
                <a:off x="12317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3" name="Google Shape;2573;p15"/>
              <p:cNvSpPr/>
              <p:nvPr/>
            </p:nvSpPr>
            <p:spPr>
              <a:xfrm>
                <a:off x="130219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4" name="Google Shape;2574;p15"/>
              <p:cNvSpPr/>
              <p:nvPr/>
            </p:nvSpPr>
            <p:spPr>
              <a:xfrm>
                <a:off x="13725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5" name="Google Shape;2575;p15"/>
              <p:cNvSpPr/>
              <p:nvPr/>
            </p:nvSpPr>
            <p:spPr>
              <a:xfrm>
                <a:off x="14430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6" name="Google Shape;2576;p15"/>
              <p:cNvSpPr/>
              <p:nvPr/>
            </p:nvSpPr>
            <p:spPr>
              <a:xfrm>
                <a:off x="15134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7" name="Google Shape;2577;p15"/>
              <p:cNvSpPr/>
              <p:nvPr/>
            </p:nvSpPr>
            <p:spPr>
              <a:xfrm>
                <a:off x="15838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8" name="Google Shape;2578;p15"/>
              <p:cNvSpPr/>
              <p:nvPr/>
            </p:nvSpPr>
            <p:spPr>
              <a:xfrm>
                <a:off x="165422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79" name="Google Shape;2579;p15"/>
              <p:cNvSpPr/>
              <p:nvPr/>
            </p:nvSpPr>
            <p:spPr>
              <a:xfrm>
                <a:off x="207665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0" name="Google Shape;2580;p15"/>
              <p:cNvSpPr/>
              <p:nvPr/>
            </p:nvSpPr>
            <p:spPr>
              <a:xfrm>
                <a:off x="214706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1" name="Google Shape;2581;p15"/>
              <p:cNvSpPr/>
              <p:nvPr/>
            </p:nvSpPr>
            <p:spPr>
              <a:xfrm>
                <a:off x="221746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2" name="Google Shape;2582;p15"/>
              <p:cNvSpPr/>
              <p:nvPr/>
            </p:nvSpPr>
            <p:spPr>
              <a:xfrm>
                <a:off x="228787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3" name="Google Shape;2583;p15"/>
              <p:cNvSpPr/>
              <p:nvPr/>
            </p:nvSpPr>
            <p:spPr>
              <a:xfrm>
                <a:off x="235827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4" name="Google Shape;2584;p15"/>
              <p:cNvSpPr/>
              <p:nvPr/>
            </p:nvSpPr>
            <p:spPr>
              <a:xfrm>
                <a:off x="172462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5" name="Google Shape;2585;p15"/>
              <p:cNvSpPr/>
              <p:nvPr/>
            </p:nvSpPr>
            <p:spPr>
              <a:xfrm>
                <a:off x="179503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6" name="Google Shape;2586;p15"/>
              <p:cNvSpPr/>
              <p:nvPr/>
            </p:nvSpPr>
            <p:spPr>
              <a:xfrm>
                <a:off x="18654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7" name="Google Shape;2587;p15"/>
              <p:cNvSpPr/>
              <p:nvPr/>
            </p:nvSpPr>
            <p:spPr>
              <a:xfrm>
                <a:off x="19358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8" name="Google Shape;2588;p15"/>
              <p:cNvSpPr/>
              <p:nvPr/>
            </p:nvSpPr>
            <p:spPr>
              <a:xfrm>
                <a:off x="200625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89" name="Google Shape;2589;p15"/>
              <p:cNvSpPr/>
              <p:nvPr/>
            </p:nvSpPr>
            <p:spPr>
              <a:xfrm>
                <a:off x="242868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90" name="Google Shape;2590;p15"/>
              <p:cNvSpPr/>
              <p:nvPr/>
            </p:nvSpPr>
            <p:spPr>
              <a:xfrm>
                <a:off x="24990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91" name="Google Shape;2591;p15"/>
              <p:cNvSpPr/>
              <p:nvPr/>
            </p:nvSpPr>
            <p:spPr>
              <a:xfrm>
                <a:off x="256949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92" name="Google Shape;2592;p15"/>
              <p:cNvSpPr/>
              <p:nvPr/>
            </p:nvSpPr>
            <p:spPr>
              <a:xfrm>
                <a:off x="26399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93" name="Google Shape;2593;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594" name="Google Shape;2594;p15"/>
          <p:cNvGrpSpPr/>
          <p:nvPr/>
        </p:nvGrpSpPr>
        <p:grpSpPr>
          <a:xfrm>
            <a:off x="6710520" y="2772582"/>
            <a:ext cx="1736749" cy="900974"/>
            <a:chOff x="6710520" y="2788759"/>
            <a:chExt cx="1736749" cy="900974"/>
          </a:xfrm>
        </p:grpSpPr>
        <p:grpSp>
          <p:nvGrpSpPr>
            <p:cNvPr id="2595" name="Google Shape;2595;p15"/>
            <p:cNvGrpSpPr/>
            <p:nvPr/>
          </p:nvGrpSpPr>
          <p:grpSpPr>
            <a:xfrm>
              <a:off x="6714005" y="2788759"/>
              <a:ext cx="1733264" cy="593994"/>
              <a:chOff x="2956587" y="2467106"/>
              <a:chExt cx="1733264" cy="593994"/>
            </a:xfrm>
          </p:grpSpPr>
          <p:sp>
            <p:nvSpPr>
              <p:cNvPr id="2596" name="Google Shape;2596;p15"/>
              <p:cNvSpPr/>
              <p:nvPr/>
            </p:nvSpPr>
            <p:spPr>
              <a:xfrm>
                <a:off x="2956587"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597" name="Google Shape;2597;p15"/>
              <p:cNvGrpSpPr/>
              <p:nvPr/>
            </p:nvGrpSpPr>
            <p:grpSpPr>
              <a:xfrm flipH="1" rot="10800000">
                <a:off x="3006326" y="2521104"/>
                <a:ext cx="1633786" cy="157061"/>
                <a:chOff x="1020578" y="2903515"/>
                <a:chExt cx="1737360" cy="138786"/>
              </a:xfrm>
            </p:grpSpPr>
            <p:sp>
              <p:nvSpPr>
                <p:cNvPr id="2598" name="Google Shape;2598;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599" name="Google Shape;2599;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0" name="Google Shape;2600;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1" name="Google Shape;2601;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2" name="Google Shape;2602;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3" name="Google Shape;2603;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4" name="Google Shape;2604;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5" name="Google Shape;2605;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6" name="Google Shape;2606;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7" name="Google Shape;2607;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8" name="Google Shape;2608;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09" name="Google Shape;2609;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0" name="Google Shape;2610;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1" name="Google Shape;2611;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2" name="Google Shape;2612;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3" name="Google Shape;2613;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4" name="Google Shape;2614;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5" name="Google Shape;2615;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6" name="Google Shape;2616;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7" name="Google Shape;2617;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8" name="Google Shape;2618;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19" name="Google Shape;2619;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0" name="Google Shape;2620;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1" name="Google Shape;2621;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2" name="Google Shape;2622;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sp>
            <p:nvSpPr>
              <p:cNvPr id="2623" name="Google Shape;2623;p15"/>
              <p:cNvSpPr/>
              <p:nvPr/>
            </p:nvSpPr>
            <p:spPr>
              <a:xfrm>
                <a:off x="2956587" y="279447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624" name="Google Shape;2624;p15"/>
              <p:cNvGrpSpPr/>
              <p:nvPr/>
            </p:nvGrpSpPr>
            <p:grpSpPr>
              <a:xfrm flipH="1" rot="10800000">
                <a:off x="3006326" y="2848474"/>
                <a:ext cx="1633786" cy="157061"/>
                <a:chOff x="1020578" y="2903515"/>
                <a:chExt cx="1737360" cy="138786"/>
              </a:xfrm>
            </p:grpSpPr>
            <p:sp>
              <p:nvSpPr>
                <p:cNvPr id="2625" name="Google Shape;2625;p15"/>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6" name="Google Shape;2626;p15"/>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7" name="Google Shape;2627;p15"/>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8" name="Google Shape;2628;p15"/>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29" name="Google Shape;2629;p15"/>
                <p:cNvSpPr/>
                <p:nvPr/>
              </p:nvSpPr>
              <p:spPr>
                <a:xfrm>
                  <a:off x="130220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0" name="Google Shape;2630;p15"/>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1" name="Google Shape;2631;p15"/>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2" name="Google Shape;2632;p15"/>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3" name="Google Shape;2633;p15"/>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4" name="Google Shape;2634;p15"/>
                <p:cNvSpPr/>
                <p:nvPr/>
              </p:nvSpPr>
              <p:spPr>
                <a:xfrm>
                  <a:off x="165423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5" name="Google Shape;2635;p15"/>
                <p:cNvSpPr/>
                <p:nvPr/>
              </p:nvSpPr>
              <p:spPr>
                <a:xfrm>
                  <a:off x="207666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6" name="Google Shape;2636;p15"/>
                <p:cNvSpPr/>
                <p:nvPr/>
              </p:nvSpPr>
              <p:spPr>
                <a:xfrm>
                  <a:off x="214707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7" name="Google Shape;2637;p15"/>
                <p:cNvSpPr/>
                <p:nvPr/>
              </p:nvSpPr>
              <p:spPr>
                <a:xfrm>
                  <a:off x="221748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8" name="Google Shape;2638;p15"/>
                <p:cNvSpPr/>
                <p:nvPr/>
              </p:nvSpPr>
              <p:spPr>
                <a:xfrm>
                  <a:off x="228788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39" name="Google Shape;2639;p15"/>
                <p:cNvSpPr/>
                <p:nvPr/>
              </p:nvSpPr>
              <p:spPr>
                <a:xfrm>
                  <a:off x="235829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0" name="Google Shape;2640;p15"/>
                <p:cNvSpPr/>
                <p:nvPr/>
              </p:nvSpPr>
              <p:spPr>
                <a:xfrm>
                  <a:off x="17246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1" name="Google Shape;2641;p15"/>
                <p:cNvSpPr/>
                <p:nvPr/>
              </p:nvSpPr>
              <p:spPr>
                <a:xfrm>
                  <a:off x="17950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2" name="Google Shape;2642;p15"/>
                <p:cNvSpPr/>
                <p:nvPr/>
              </p:nvSpPr>
              <p:spPr>
                <a:xfrm>
                  <a:off x="186545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3" name="Google Shape;2643;p15"/>
                <p:cNvSpPr/>
                <p:nvPr/>
              </p:nvSpPr>
              <p:spPr>
                <a:xfrm>
                  <a:off x="193585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4" name="Google Shape;2644;p15"/>
                <p:cNvSpPr/>
                <p:nvPr/>
              </p:nvSpPr>
              <p:spPr>
                <a:xfrm>
                  <a:off x="200626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5" name="Google Shape;2645;p15"/>
                <p:cNvSpPr/>
                <p:nvPr/>
              </p:nvSpPr>
              <p:spPr>
                <a:xfrm>
                  <a:off x="24286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6" name="Google Shape;2646;p15"/>
                <p:cNvSpPr/>
                <p:nvPr/>
              </p:nvSpPr>
              <p:spPr>
                <a:xfrm>
                  <a:off x="24991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7" name="Google Shape;2647;p15"/>
                <p:cNvSpPr/>
                <p:nvPr/>
              </p:nvSpPr>
              <p:spPr>
                <a:xfrm>
                  <a:off x="25695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8" name="Google Shape;2648;p15"/>
                <p:cNvSpPr/>
                <p:nvPr/>
              </p:nvSpPr>
              <p:spPr>
                <a:xfrm>
                  <a:off x="26399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49" name="Google Shape;2649;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nvGrpSpPr>
            <p:cNvPr id="2650" name="Google Shape;2650;p15"/>
            <p:cNvGrpSpPr/>
            <p:nvPr/>
          </p:nvGrpSpPr>
          <p:grpSpPr>
            <a:xfrm>
              <a:off x="6710520" y="3423109"/>
              <a:ext cx="1733264" cy="266624"/>
              <a:chOff x="6714006" y="2467106"/>
              <a:chExt cx="1733264" cy="266624"/>
            </a:xfrm>
          </p:grpSpPr>
          <p:sp>
            <p:nvSpPr>
              <p:cNvPr id="2651" name="Google Shape;2651;p15"/>
              <p:cNvSpPr/>
              <p:nvPr/>
            </p:nvSpPr>
            <p:spPr>
              <a:xfrm>
                <a:off x="6714006" y="2467106"/>
                <a:ext cx="1733264" cy="266624"/>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2652" name="Google Shape;2652;p15"/>
              <p:cNvGrpSpPr/>
              <p:nvPr/>
            </p:nvGrpSpPr>
            <p:grpSpPr>
              <a:xfrm flipH="1" rot="10800000">
                <a:off x="6763745" y="2521104"/>
                <a:ext cx="1633802" cy="157061"/>
                <a:chOff x="1020570" y="2903515"/>
                <a:chExt cx="1737368" cy="138786"/>
              </a:xfrm>
            </p:grpSpPr>
            <p:sp>
              <p:nvSpPr>
                <p:cNvPr id="2653" name="Google Shape;2653;p15"/>
                <p:cNvSpPr/>
                <p:nvPr/>
              </p:nvSpPr>
              <p:spPr>
                <a:xfrm>
                  <a:off x="102057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54" name="Google Shape;2654;p15"/>
                <p:cNvSpPr/>
                <p:nvPr/>
              </p:nvSpPr>
              <p:spPr>
                <a:xfrm>
                  <a:off x="109097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55" name="Google Shape;2655;p15"/>
                <p:cNvSpPr/>
                <p:nvPr/>
              </p:nvSpPr>
              <p:spPr>
                <a:xfrm>
                  <a:off x="116138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56" name="Google Shape;2656;p15"/>
                <p:cNvSpPr/>
                <p:nvPr/>
              </p:nvSpPr>
              <p:spPr>
                <a:xfrm>
                  <a:off x="12317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57" name="Google Shape;2657;p15"/>
                <p:cNvSpPr/>
                <p:nvPr/>
              </p:nvSpPr>
              <p:spPr>
                <a:xfrm>
                  <a:off x="130219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58" name="Google Shape;2658;p15"/>
                <p:cNvSpPr/>
                <p:nvPr/>
              </p:nvSpPr>
              <p:spPr>
                <a:xfrm>
                  <a:off x="137259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59" name="Google Shape;2659;p15"/>
                <p:cNvSpPr/>
                <p:nvPr/>
              </p:nvSpPr>
              <p:spPr>
                <a:xfrm>
                  <a:off x="14430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0" name="Google Shape;2660;p15"/>
                <p:cNvSpPr/>
                <p:nvPr/>
              </p:nvSpPr>
              <p:spPr>
                <a:xfrm>
                  <a:off x="151341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1" name="Google Shape;2661;p15"/>
                <p:cNvSpPr/>
                <p:nvPr/>
              </p:nvSpPr>
              <p:spPr>
                <a:xfrm>
                  <a:off x="158381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2" name="Google Shape;2662;p15"/>
                <p:cNvSpPr/>
                <p:nvPr/>
              </p:nvSpPr>
              <p:spPr>
                <a:xfrm>
                  <a:off x="165422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3" name="Google Shape;2663;p15"/>
                <p:cNvSpPr/>
                <p:nvPr/>
              </p:nvSpPr>
              <p:spPr>
                <a:xfrm>
                  <a:off x="207665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4" name="Google Shape;2664;p15"/>
                <p:cNvSpPr/>
                <p:nvPr/>
              </p:nvSpPr>
              <p:spPr>
                <a:xfrm>
                  <a:off x="214706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5" name="Google Shape;2665;p15"/>
                <p:cNvSpPr/>
                <p:nvPr/>
              </p:nvSpPr>
              <p:spPr>
                <a:xfrm>
                  <a:off x="221746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6" name="Google Shape;2666;p15"/>
                <p:cNvSpPr/>
                <p:nvPr/>
              </p:nvSpPr>
              <p:spPr>
                <a:xfrm>
                  <a:off x="228787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7" name="Google Shape;2667;p15"/>
                <p:cNvSpPr/>
                <p:nvPr/>
              </p:nvSpPr>
              <p:spPr>
                <a:xfrm>
                  <a:off x="235827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8" name="Google Shape;2668;p15"/>
                <p:cNvSpPr/>
                <p:nvPr/>
              </p:nvSpPr>
              <p:spPr>
                <a:xfrm>
                  <a:off x="172462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69" name="Google Shape;2669;p15"/>
                <p:cNvSpPr/>
                <p:nvPr/>
              </p:nvSpPr>
              <p:spPr>
                <a:xfrm>
                  <a:off x="179503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0" name="Google Shape;2670;p15"/>
                <p:cNvSpPr/>
                <p:nvPr/>
              </p:nvSpPr>
              <p:spPr>
                <a:xfrm>
                  <a:off x="186543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1" name="Google Shape;2671;p15"/>
                <p:cNvSpPr/>
                <p:nvPr/>
              </p:nvSpPr>
              <p:spPr>
                <a:xfrm>
                  <a:off x="193584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2" name="Google Shape;2672;p15"/>
                <p:cNvSpPr/>
                <p:nvPr/>
              </p:nvSpPr>
              <p:spPr>
                <a:xfrm>
                  <a:off x="200625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3" name="Google Shape;2673;p15"/>
                <p:cNvSpPr/>
                <p:nvPr/>
              </p:nvSpPr>
              <p:spPr>
                <a:xfrm>
                  <a:off x="2428682"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4" name="Google Shape;2674;p15"/>
                <p:cNvSpPr/>
                <p:nvPr/>
              </p:nvSpPr>
              <p:spPr>
                <a:xfrm>
                  <a:off x="249908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5" name="Google Shape;2675;p15"/>
                <p:cNvSpPr/>
                <p:nvPr/>
              </p:nvSpPr>
              <p:spPr>
                <a:xfrm>
                  <a:off x="256949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6" name="Google Shape;2676;p15"/>
                <p:cNvSpPr/>
                <p:nvPr/>
              </p:nvSpPr>
              <p:spPr>
                <a:xfrm>
                  <a:off x="263990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2677" name="Google Shape;2677;p15"/>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grpSp>
      <p:sp>
        <p:nvSpPr>
          <p:cNvPr id="2678" name="Google Shape;2678;p15"/>
          <p:cNvSpPr/>
          <p:nvPr/>
        </p:nvSpPr>
        <p:spPr>
          <a:xfrm>
            <a:off x="3207882" y="4169294"/>
            <a:ext cx="515066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accent3"/>
                </a:solidFill>
                <a:latin typeface="Arial"/>
                <a:ea typeface="Arial"/>
                <a:cs typeface="Arial"/>
                <a:sym typeface="Arial"/>
              </a:rPr>
              <a:t>Same software features, </a:t>
            </a:r>
            <a:r>
              <a:rPr lang="en-US" sz="1800" u="sng">
                <a:solidFill>
                  <a:schemeClr val="accent3"/>
                </a:solidFill>
                <a:latin typeface="Arial"/>
                <a:ea typeface="Arial"/>
                <a:cs typeface="Arial"/>
                <a:sym typeface="Arial"/>
              </a:rPr>
              <a:t>same max capacity</a:t>
            </a:r>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500"/>
                                        <p:tgtEl>
                                          <p:spTgt spid="2678"/>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2511"/>
                                        </p:tgtEl>
                                        <p:attrNameLst>
                                          <p:attrName>style.visibility</p:attrName>
                                        </p:attrNameLst>
                                      </p:cBhvr>
                                      <p:to>
                                        <p:strVal val="visible"/>
                                      </p:to>
                                    </p:set>
                                    <p:animEffect filter="fade" transition="in">
                                      <p:cBhvr>
                                        <p:cTn dur="500"/>
                                        <p:tgtEl>
                                          <p:spTgt spid="2511"/>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566"/>
                                        </p:tgtEl>
                                        <p:attrNameLst>
                                          <p:attrName>style.visibility</p:attrName>
                                        </p:attrNameLst>
                                      </p:cBhvr>
                                      <p:to>
                                        <p:strVal val="visible"/>
                                      </p:to>
                                    </p:set>
                                    <p:animEffect filter="fade" transition="in">
                                      <p:cBhvr>
                                        <p:cTn dur="500"/>
                                        <p:tgtEl>
                                          <p:spTgt spid="2566"/>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2594"/>
                                        </p:tgtEl>
                                        <p:attrNameLst>
                                          <p:attrName>style.visibility</p:attrName>
                                        </p:attrNameLst>
                                      </p:cBhvr>
                                      <p:to>
                                        <p:strVal val="visible"/>
                                      </p:to>
                                    </p:set>
                                    <p:animEffect filter="fade" transition="in">
                                      <p:cBhvr>
                                        <p:cTn dur="500"/>
                                        <p:tgtEl>
                                          <p:spTgt spid="2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6"/>
          <p:cNvSpPr/>
          <p:nvPr/>
        </p:nvSpPr>
        <p:spPr>
          <a:xfrm rot="-5400000">
            <a:off x="4778089" y="777584"/>
            <a:ext cx="5143500" cy="3588329"/>
          </a:xfrm>
          <a:prstGeom prst="rect">
            <a:avLst/>
          </a:prstGeom>
          <a:solidFill>
            <a:schemeClr val="dk2"/>
          </a:solidFill>
          <a:ln>
            <a:noFill/>
          </a:ln>
        </p:spPr>
        <p:txBody>
          <a:bodyPr anchorCtr="0" anchor="ctr" bIns="77150" lIns="102850" spcFirstLastPara="1" rIns="77150" wrap="square" tIns="0">
            <a:noAutofit/>
          </a:bodyPr>
          <a:lstStyle/>
          <a:p>
            <a:pPr indent="0" lvl="0" marL="0" marR="0" rtl="0" algn="ctr">
              <a:lnSpc>
                <a:spcPct val="90000"/>
              </a:lnSpc>
              <a:spcBef>
                <a:spcPts val="0"/>
              </a:spcBef>
              <a:spcAft>
                <a:spcPts val="0"/>
              </a:spcAft>
              <a:buNone/>
            </a:pPr>
            <a:r>
              <a:t/>
            </a:r>
            <a:endParaRPr sz="900">
              <a:solidFill>
                <a:srgbClr val="FFFFFF"/>
              </a:solidFill>
              <a:latin typeface="Arial"/>
              <a:ea typeface="Arial"/>
              <a:cs typeface="Arial"/>
              <a:sym typeface="Arial"/>
            </a:endParaRPr>
          </a:p>
        </p:txBody>
      </p:sp>
      <p:sp>
        <p:nvSpPr>
          <p:cNvPr id="2685" name="Google Shape;2685;p16"/>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a:t>Modular, container-based OS</a:t>
            </a:r>
            <a:endParaRPr/>
          </a:p>
        </p:txBody>
      </p:sp>
      <p:sp>
        <p:nvSpPr>
          <p:cNvPr id="2686" name="Google Shape;2686;p16"/>
          <p:cNvSpPr txBox="1"/>
          <p:nvPr/>
        </p:nvSpPr>
        <p:spPr>
          <a:xfrm>
            <a:off x="5950583" y="1653858"/>
            <a:ext cx="2596286" cy="288540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Microservices architecture helps PowerStore </a:t>
            </a:r>
            <a:r>
              <a:rPr b="1" i="1" lang="en-US" sz="1800">
                <a:solidFill>
                  <a:schemeClr val="dk1"/>
                </a:solidFill>
                <a:latin typeface="Arial"/>
                <a:ea typeface="Arial"/>
                <a:cs typeface="Arial"/>
                <a:sym typeface="Arial"/>
              </a:rPr>
              <a:t>itself</a:t>
            </a:r>
            <a:r>
              <a:rPr lang="en-US" sz="1800">
                <a:solidFill>
                  <a:schemeClr val="dk1"/>
                </a:solidFill>
                <a:latin typeface="Arial"/>
                <a:ea typeface="Arial"/>
                <a:cs typeface="Arial"/>
                <a:sym typeface="Arial"/>
              </a:rPr>
              <a:t> evolve faster.</a:t>
            </a:r>
            <a:endParaRPr/>
          </a:p>
          <a:p>
            <a:pPr indent="0" lvl="0" marL="0" marR="0" rtl="0" algn="l">
              <a:spcBef>
                <a:spcPts val="1800"/>
              </a:spcBef>
              <a:spcAft>
                <a:spcPts val="0"/>
              </a:spcAft>
              <a:buClr>
                <a:schemeClr val="dk1"/>
              </a:buClr>
              <a:buSzPts val="1800"/>
              <a:buFont typeface="Arial"/>
              <a:buNone/>
            </a:pPr>
            <a:r>
              <a:rPr lang="en-US" sz="1800">
                <a:solidFill>
                  <a:schemeClr val="dk1"/>
                </a:solidFill>
                <a:latin typeface="Arial"/>
                <a:ea typeface="Arial"/>
                <a:cs typeface="Arial"/>
                <a:sym typeface="Arial"/>
              </a:rPr>
              <a:t>Shared capabilities across platforms</a:t>
            </a:r>
            <a:endParaRPr/>
          </a:p>
          <a:p>
            <a:pPr indent="0" lvl="0" marL="0" marR="0" rtl="0" algn="l">
              <a:spcBef>
                <a:spcPts val="1800"/>
              </a:spcBef>
              <a:spcAft>
                <a:spcPts val="0"/>
              </a:spcAft>
              <a:buClr>
                <a:schemeClr val="dk1"/>
              </a:buClr>
              <a:buSzPts val="1800"/>
              <a:buFont typeface="Arial"/>
              <a:buNone/>
            </a:pPr>
            <a:r>
              <a:rPr lang="en-US" sz="1800">
                <a:solidFill>
                  <a:schemeClr val="dk1"/>
                </a:solidFill>
                <a:latin typeface="Arial"/>
                <a:ea typeface="Arial"/>
                <a:cs typeface="Arial"/>
                <a:sym typeface="Arial"/>
              </a:rPr>
              <a:t>Future deployment models</a:t>
            </a:r>
            <a:endParaRPr/>
          </a:p>
          <a:p>
            <a:pPr indent="0" lvl="0" marL="0" marR="0" rtl="0" algn="l">
              <a:spcBef>
                <a:spcPts val="1200"/>
              </a:spcBef>
              <a:spcAft>
                <a:spcPts val="0"/>
              </a:spcAft>
              <a:buClr>
                <a:schemeClr val="dk1"/>
              </a:buClr>
              <a:buSzPts val="1700"/>
              <a:buFont typeface="Arial"/>
              <a:buNone/>
            </a:pPr>
            <a:r>
              <a:t/>
            </a:r>
            <a:endParaRPr sz="1700">
              <a:solidFill>
                <a:schemeClr val="dk1"/>
              </a:solidFill>
              <a:latin typeface="Arial"/>
              <a:ea typeface="Arial"/>
              <a:cs typeface="Arial"/>
              <a:sym typeface="Arial"/>
            </a:endParaRPr>
          </a:p>
        </p:txBody>
      </p:sp>
      <p:sp>
        <p:nvSpPr>
          <p:cNvPr id="2687" name="Google Shape;2687;p16"/>
          <p:cNvSpPr/>
          <p:nvPr/>
        </p:nvSpPr>
        <p:spPr>
          <a:xfrm>
            <a:off x="5950583" y="703788"/>
            <a:ext cx="2702297" cy="738664"/>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2100">
                <a:solidFill>
                  <a:schemeClr val="lt1"/>
                </a:solidFill>
                <a:latin typeface="Arial"/>
                <a:ea typeface="Arial"/>
                <a:cs typeface="Arial"/>
                <a:sym typeface="Arial"/>
              </a:rPr>
              <a:t>Continuously modern design</a:t>
            </a:r>
            <a:endParaRPr/>
          </a:p>
        </p:txBody>
      </p:sp>
      <p:sp>
        <p:nvSpPr>
          <p:cNvPr id="2688" name="Google Shape;2688;p16"/>
          <p:cNvSpPr/>
          <p:nvPr/>
        </p:nvSpPr>
        <p:spPr>
          <a:xfrm>
            <a:off x="807202" y="1405252"/>
            <a:ext cx="3919140" cy="2742533"/>
          </a:xfrm>
          <a:prstGeom prst="rect">
            <a:avLst/>
          </a:prstGeom>
          <a:gradFill>
            <a:gsLst>
              <a:gs pos="0">
                <a:srgbClr val="00213F"/>
              </a:gs>
              <a:gs pos="50000">
                <a:srgbClr val="00305C"/>
              </a:gs>
              <a:gs pos="100000">
                <a:srgbClr val="003A6E">
                  <a:alpha val="37647"/>
                </a:srgbClr>
              </a:gs>
            </a:gsLst>
            <a:lin ang="18900000" scaled="0"/>
          </a:grad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None/>
            </a:pPr>
            <a:r>
              <a:t/>
            </a:r>
            <a:endParaRPr b="1" sz="1200">
              <a:solidFill>
                <a:srgbClr val="F2AF00"/>
              </a:solidFill>
              <a:latin typeface="Arial"/>
              <a:ea typeface="Arial"/>
              <a:cs typeface="Arial"/>
              <a:sym typeface="Arial"/>
            </a:endParaRPr>
          </a:p>
        </p:txBody>
      </p:sp>
      <p:sp>
        <p:nvSpPr>
          <p:cNvPr id="2689" name="Google Shape;2689;p16"/>
          <p:cNvSpPr/>
          <p:nvPr/>
        </p:nvSpPr>
        <p:spPr>
          <a:xfrm>
            <a:off x="1055203" y="845832"/>
            <a:ext cx="3377220" cy="3902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rgbClr val="F2AF00"/>
                </a:solidFill>
                <a:latin typeface="Arial"/>
                <a:ea typeface="Arial"/>
                <a:cs typeface="Arial"/>
                <a:sym typeface="Arial"/>
              </a:rPr>
              <a:t>PowerStoreOS</a:t>
            </a:r>
            <a:endParaRPr/>
          </a:p>
        </p:txBody>
      </p:sp>
      <p:grpSp>
        <p:nvGrpSpPr>
          <p:cNvPr id="2690" name="Google Shape;2690;p16"/>
          <p:cNvGrpSpPr/>
          <p:nvPr/>
        </p:nvGrpSpPr>
        <p:grpSpPr>
          <a:xfrm>
            <a:off x="1052475" y="1685242"/>
            <a:ext cx="3382677" cy="1471201"/>
            <a:chOff x="1051922" y="2083283"/>
            <a:chExt cx="3396503" cy="1477214"/>
          </a:xfrm>
        </p:grpSpPr>
        <p:sp>
          <p:nvSpPr>
            <p:cNvPr id="2691" name="Google Shape;2691;p16"/>
            <p:cNvSpPr/>
            <p:nvPr/>
          </p:nvSpPr>
          <p:spPr>
            <a:xfrm>
              <a:off x="1051922" y="3188927"/>
              <a:ext cx="3391024" cy="371570"/>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2" name="Google Shape;2692;p16"/>
            <p:cNvSpPr/>
            <p:nvPr/>
          </p:nvSpPr>
          <p:spPr>
            <a:xfrm>
              <a:off x="1051922" y="2083283"/>
              <a:ext cx="607970"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3" name="Google Shape;2693;p16"/>
            <p:cNvSpPr/>
            <p:nvPr/>
          </p:nvSpPr>
          <p:spPr>
            <a:xfrm>
              <a:off x="1983714" y="2083283"/>
              <a:ext cx="607970"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4" name="Google Shape;2694;p16"/>
            <p:cNvSpPr/>
            <p:nvPr/>
          </p:nvSpPr>
          <p:spPr>
            <a:xfrm>
              <a:off x="2911122" y="2083283"/>
              <a:ext cx="607970"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5" name="Google Shape;2695;p16"/>
            <p:cNvSpPr/>
            <p:nvPr/>
          </p:nvSpPr>
          <p:spPr>
            <a:xfrm>
              <a:off x="3835841" y="2083283"/>
              <a:ext cx="607970"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6" name="Google Shape;2696;p16"/>
            <p:cNvSpPr/>
            <p:nvPr/>
          </p:nvSpPr>
          <p:spPr>
            <a:xfrm>
              <a:off x="1051922" y="2636102"/>
              <a:ext cx="611955"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7" name="Google Shape;2697;p16"/>
            <p:cNvSpPr/>
            <p:nvPr/>
          </p:nvSpPr>
          <p:spPr>
            <a:xfrm>
              <a:off x="1982886" y="2636108"/>
              <a:ext cx="611955"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8" name="Google Shape;2698;p16"/>
            <p:cNvSpPr/>
            <p:nvPr/>
          </p:nvSpPr>
          <p:spPr>
            <a:xfrm>
              <a:off x="2913214" y="2636102"/>
              <a:ext cx="611955"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sp>
          <p:nvSpPr>
            <p:cNvPr id="2699" name="Google Shape;2699;p16"/>
            <p:cNvSpPr/>
            <p:nvPr/>
          </p:nvSpPr>
          <p:spPr>
            <a:xfrm>
              <a:off x="3836470" y="2636108"/>
              <a:ext cx="611955" cy="371576"/>
            </a:xfrm>
            <a:prstGeom prst="roundRect">
              <a:avLst>
                <a:gd fmla="val 0" name="adj"/>
              </a:avLst>
            </a:prstGeom>
            <a:solidFill>
              <a:srgbClr val="41B6E6">
                <a:alpha val="60000"/>
              </a:srgbClr>
            </a:solidFill>
            <a:ln cap="flat" cmpd="sng" w="9525">
              <a:solidFill>
                <a:schemeClr val="dk2"/>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rgbClr val="FFFFFF"/>
                </a:solidFill>
                <a:latin typeface="Arial"/>
                <a:ea typeface="Arial"/>
                <a:cs typeface="Arial"/>
                <a:sym typeface="Arial"/>
              </a:endParaRPr>
            </a:p>
          </p:txBody>
        </p:sp>
        <p:grpSp>
          <p:nvGrpSpPr>
            <p:cNvPr id="2700" name="Google Shape;2700;p16"/>
            <p:cNvGrpSpPr/>
            <p:nvPr/>
          </p:nvGrpSpPr>
          <p:grpSpPr>
            <a:xfrm>
              <a:off x="1700181" y="3218329"/>
              <a:ext cx="2099985" cy="313653"/>
              <a:chOff x="1414459" y="3745430"/>
              <a:chExt cx="2099985" cy="313653"/>
            </a:xfrm>
          </p:grpSpPr>
          <p:sp>
            <p:nvSpPr>
              <p:cNvPr id="2701" name="Google Shape;2701;p16"/>
              <p:cNvSpPr/>
              <p:nvPr/>
            </p:nvSpPr>
            <p:spPr>
              <a:xfrm>
                <a:off x="1414459" y="3745430"/>
                <a:ext cx="273099" cy="313653"/>
              </a:xfrm>
              <a:custGeom>
                <a:rect b="b" l="l" r="r" t="t"/>
                <a:pathLst>
                  <a:path extrusionOk="0" h="611" w="532">
                    <a:moveTo>
                      <a:pt x="266" y="0"/>
                    </a:moveTo>
                    <a:lnTo>
                      <a:pt x="0" y="153"/>
                    </a:lnTo>
                    <a:lnTo>
                      <a:pt x="0" y="459"/>
                    </a:lnTo>
                    <a:lnTo>
                      <a:pt x="266" y="611"/>
                    </a:lnTo>
                    <a:lnTo>
                      <a:pt x="532" y="459"/>
                    </a:lnTo>
                    <a:lnTo>
                      <a:pt x="532" y="153"/>
                    </a:lnTo>
                    <a:lnTo>
                      <a:pt x="266" y="0"/>
                    </a:lnTo>
                    <a:close/>
                    <a:moveTo>
                      <a:pt x="472" y="165"/>
                    </a:moveTo>
                    <a:lnTo>
                      <a:pt x="266" y="282"/>
                    </a:lnTo>
                    <a:lnTo>
                      <a:pt x="60" y="165"/>
                    </a:lnTo>
                    <a:lnTo>
                      <a:pt x="266" y="48"/>
                    </a:lnTo>
                    <a:lnTo>
                      <a:pt x="472" y="165"/>
                    </a:lnTo>
                    <a:close/>
                    <a:moveTo>
                      <a:pt x="41" y="203"/>
                    </a:moveTo>
                    <a:lnTo>
                      <a:pt x="245" y="315"/>
                    </a:lnTo>
                    <a:lnTo>
                      <a:pt x="245" y="552"/>
                    </a:lnTo>
                    <a:lnTo>
                      <a:pt x="41" y="435"/>
                    </a:lnTo>
                    <a:lnTo>
                      <a:pt x="41" y="203"/>
                    </a:lnTo>
                    <a:close/>
                    <a:moveTo>
                      <a:pt x="286" y="552"/>
                    </a:moveTo>
                    <a:lnTo>
                      <a:pt x="286" y="315"/>
                    </a:lnTo>
                    <a:lnTo>
                      <a:pt x="492" y="203"/>
                    </a:lnTo>
                    <a:lnTo>
                      <a:pt x="492" y="435"/>
                    </a:lnTo>
                    <a:lnTo>
                      <a:pt x="286" y="552"/>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rgbClr val="444444"/>
                  </a:solidFill>
                  <a:latin typeface="Arial"/>
                  <a:ea typeface="Arial"/>
                  <a:cs typeface="Arial"/>
                  <a:sym typeface="Arial"/>
                </a:endParaRPr>
              </a:p>
            </p:txBody>
          </p:sp>
          <p:sp>
            <p:nvSpPr>
              <p:cNvPr id="2702" name="Google Shape;2702;p16"/>
              <p:cNvSpPr/>
              <p:nvPr/>
            </p:nvSpPr>
            <p:spPr>
              <a:xfrm>
                <a:off x="2023421" y="3745430"/>
                <a:ext cx="273099" cy="313653"/>
              </a:xfrm>
              <a:custGeom>
                <a:rect b="b" l="l" r="r" t="t"/>
                <a:pathLst>
                  <a:path extrusionOk="0" h="611" w="532">
                    <a:moveTo>
                      <a:pt x="266" y="0"/>
                    </a:moveTo>
                    <a:lnTo>
                      <a:pt x="0" y="153"/>
                    </a:lnTo>
                    <a:lnTo>
                      <a:pt x="0" y="459"/>
                    </a:lnTo>
                    <a:lnTo>
                      <a:pt x="266" y="611"/>
                    </a:lnTo>
                    <a:lnTo>
                      <a:pt x="532" y="459"/>
                    </a:lnTo>
                    <a:lnTo>
                      <a:pt x="532" y="153"/>
                    </a:lnTo>
                    <a:lnTo>
                      <a:pt x="266" y="0"/>
                    </a:lnTo>
                    <a:close/>
                    <a:moveTo>
                      <a:pt x="472" y="165"/>
                    </a:moveTo>
                    <a:lnTo>
                      <a:pt x="266" y="282"/>
                    </a:lnTo>
                    <a:lnTo>
                      <a:pt x="60" y="165"/>
                    </a:lnTo>
                    <a:lnTo>
                      <a:pt x="266" y="48"/>
                    </a:lnTo>
                    <a:lnTo>
                      <a:pt x="472" y="165"/>
                    </a:lnTo>
                    <a:close/>
                    <a:moveTo>
                      <a:pt x="41" y="203"/>
                    </a:moveTo>
                    <a:lnTo>
                      <a:pt x="245" y="315"/>
                    </a:lnTo>
                    <a:lnTo>
                      <a:pt x="245" y="552"/>
                    </a:lnTo>
                    <a:lnTo>
                      <a:pt x="41" y="435"/>
                    </a:lnTo>
                    <a:lnTo>
                      <a:pt x="41" y="203"/>
                    </a:lnTo>
                    <a:close/>
                    <a:moveTo>
                      <a:pt x="286" y="552"/>
                    </a:moveTo>
                    <a:lnTo>
                      <a:pt x="286" y="315"/>
                    </a:lnTo>
                    <a:lnTo>
                      <a:pt x="492" y="203"/>
                    </a:lnTo>
                    <a:lnTo>
                      <a:pt x="492" y="435"/>
                    </a:lnTo>
                    <a:lnTo>
                      <a:pt x="286" y="552"/>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rgbClr val="444444"/>
                  </a:solidFill>
                  <a:latin typeface="Arial"/>
                  <a:ea typeface="Arial"/>
                  <a:cs typeface="Arial"/>
                  <a:sym typeface="Arial"/>
                </a:endParaRPr>
              </a:p>
            </p:txBody>
          </p:sp>
          <p:sp>
            <p:nvSpPr>
              <p:cNvPr id="2703" name="Google Shape;2703;p16"/>
              <p:cNvSpPr/>
              <p:nvPr/>
            </p:nvSpPr>
            <p:spPr>
              <a:xfrm>
                <a:off x="2632383" y="3745430"/>
                <a:ext cx="273099" cy="313653"/>
              </a:xfrm>
              <a:custGeom>
                <a:rect b="b" l="l" r="r" t="t"/>
                <a:pathLst>
                  <a:path extrusionOk="0" h="611" w="532">
                    <a:moveTo>
                      <a:pt x="266" y="0"/>
                    </a:moveTo>
                    <a:lnTo>
                      <a:pt x="0" y="153"/>
                    </a:lnTo>
                    <a:lnTo>
                      <a:pt x="0" y="459"/>
                    </a:lnTo>
                    <a:lnTo>
                      <a:pt x="266" y="611"/>
                    </a:lnTo>
                    <a:lnTo>
                      <a:pt x="532" y="459"/>
                    </a:lnTo>
                    <a:lnTo>
                      <a:pt x="532" y="153"/>
                    </a:lnTo>
                    <a:lnTo>
                      <a:pt x="266" y="0"/>
                    </a:lnTo>
                    <a:close/>
                    <a:moveTo>
                      <a:pt x="472" y="165"/>
                    </a:moveTo>
                    <a:lnTo>
                      <a:pt x="266" y="282"/>
                    </a:lnTo>
                    <a:lnTo>
                      <a:pt x="60" y="165"/>
                    </a:lnTo>
                    <a:lnTo>
                      <a:pt x="266" y="48"/>
                    </a:lnTo>
                    <a:lnTo>
                      <a:pt x="472" y="165"/>
                    </a:lnTo>
                    <a:close/>
                    <a:moveTo>
                      <a:pt x="41" y="203"/>
                    </a:moveTo>
                    <a:lnTo>
                      <a:pt x="245" y="315"/>
                    </a:lnTo>
                    <a:lnTo>
                      <a:pt x="245" y="552"/>
                    </a:lnTo>
                    <a:lnTo>
                      <a:pt x="41" y="435"/>
                    </a:lnTo>
                    <a:lnTo>
                      <a:pt x="41" y="203"/>
                    </a:lnTo>
                    <a:close/>
                    <a:moveTo>
                      <a:pt x="286" y="552"/>
                    </a:moveTo>
                    <a:lnTo>
                      <a:pt x="286" y="315"/>
                    </a:lnTo>
                    <a:lnTo>
                      <a:pt x="492" y="203"/>
                    </a:lnTo>
                    <a:lnTo>
                      <a:pt x="492" y="435"/>
                    </a:lnTo>
                    <a:lnTo>
                      <a:pt x="286" y="552"/>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rgbClr val="444444"/>
                  </a:solidFill>
                  <a:latin typeface="Arial"/>
                  <a:ea typeface="Arial"/>
                  <a:cs typeface="Arial"/>
                  <a:sym typeface="Arial"/>
                </a:endParaRPr>
              </a:p>
            </p:txBody>
          </p:sp>
          <p:sp>
            <p:nvSpPr>
              <p:cNvPr id="2704" name="Google Shape;2704;p16"/>
              <p:cNvSpPr/>
              <p:nvPr/>
            </p:nvSpPr>
            <p:spPr>
              <a:xfrm>
                <a:off x="3241345" y="3745430"/>
                <a:ext cx="273099" cy="313653"/>
              </a:xfrm>
              <a:custGeom>
                <a:rect b="b" l="l" r="r" t="t"/>
                <a:pathLst>
                  <a:path extrusionOk="0" h="611" w="532">
                    <a:moveTo>
                      <a:pt x="266" y="0"/>
                    </a:moveTo>
                    <a:lnTo>
                      <a:pt x="0" y="153"/>
                    </a:lnTo>
                    <a:lnTo>
                      <a:pt x="0" y="459"/>
                    </a:lnTo>
                    <a:lnTo>
                      <a:pt x="266" y="611"/>
                    </a:lnTo>
                    <a:lnTo>
                      <a:pt x="532" y="459"/>
                    </a:lnTo>
                    <a:lnTo>
                      <a:pt x="532" y="153"/>
                    </a:lnTo>
                    <a:lnTo>
                      <a:pt x="266" y="0"/>
                    </a:lnTo>
                    <a:close/>
                    <a:moveTo>
                      <a:pt x="472" y="165"/>
                    </a:moveTo>
                    <a:lnTo>
                      <a:pt x="266" y="282"/>
                    </a:lnTo>
                    <a:lnTo>
                      <a:pt x="60" y="165"/>
                    </a:lnTo>
                    <a:lnTo>
                      <a:pt x="266" y="48"/>
                    </a:lnTo>
                    <a:lnTo>
                      <a:pt x="472" y="165"/>
                    </a:lnTo>
                    <a:close/>
                    <a:moveTo>
                      <a:pt x="41" y="203"/>
                    </a:moveTo>
                    <a:lnTo>
                      <a:pt x="245" y="315"/>
                    </a:lnTo>
                    <a:lnTo>
                      <a:pt x="245" y="552"/>
                    </a:lnTo>
                    <a:lnTo>
                      <a:pt x="41" y="435"/>
                    </a:lnTo>
                    <a:lnTo>
                      <a:pt x="41" y="203"/>
                    </a:lnTo>
                    <a:close/>
                    <a:moveTo>
                      <a:pt x="286" y="552"/>
                    </a:moveTo>
                    <a:lnTo>
                      <a:pt x="286" y="315"/>
                    </a:lnTo>
                    <a:lnTo>
                      <a:pt x="492" y="203"/>
                    </a:lnTo>
                    <a:lnTo>
                      <a:pt x="492" y="435"/>
                    </a:lnTo>
                    <a:lnTo>
                      <a:pt x="286" y="552"/>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rgbClr val="444444"/>
                  </a:solidFill>
                  <a:latin typeface="Arial"/>
                  <a:ea typeface="Arial"/>
                  <a:cs typeface="Arial"/>
                  <a:sym typeface="Arial"/>
                </a:endParaRPr>
              </a:p>
            </p:txBody>
          </p:sp>
        </p:grpSp>
        <p:grpSp>
          <p:nvGrpSpPr>
            <p:cNvPr id="2705" name="Google Shape;2705;p16"/>
            <p:cNvGrpSpPr/>
            <p:nvPr/>
          </p:nvGrpSpPr>
          <p:grpSpPr>
            <a:xfrm>
              <a:off x="1212630" y="2685785"/>
              <a:ext cx="290538" cy="272211"/>
              <a:chOff x="1997074" y="3838575"/>
              <a:chExt cx="733427" cy="717550"/>
            </a:xfrm>
          </p:grpSpPr>
          <p:sp>
            <p:nvSpPr>
              <p:cNvPr id="2706" name="Google Shape;2706;p16"/>
              <p:cNvSpPr/>
              <p:nvPr/>
            </p:nvSpPr>
            <p:spPr>
              <a:xfrm>
                <a:off x="2011363" y="4191000"/>
                <a:ext cx="306388" cy="365125"/>
              </a:xfrm>
              <a:custGeom>
                <a:rect b="b" l="l" r="r" t="t"/>
                <a:pathLst>
                  <a:path extrusionOk="0" h="127" w="107">
                    <a:moveTo>
                      <a:pt x="98" y="51"/>
                    </a:moveTo>
                    <a:cubicBezTo>
                      <a:pt x="44" y="105"/>
                      <a:pt x="44" y="105"/>
                      <a:pt x="44" y="105"/>
                    </a:cubicBezTo>
                    <a:cubicBezTo>
                      <a:pt x="38" y="111"/>
                      <a:pt x="28" y="111"/>
                      <a:pt x="21" y="105"/>
                    </a:cubicBezTo>
                    <a:cubicBezTo>
                      <a:pt x="18" y="102"/>
                      <a:pt x="17" y="98"/>
                      <a:pt x="17" y="94"/>
                    </a:cubicBezTo>
                    <a:cubicBezTo>
                      <a:pt x="17" y="89"/>
                      <a:pt x="18" y="85"/>
                      <a:pt x="21" y="82"/>
                    </a:cubicBezTo>
                    <a:cubicBezTo>
                      <a:pt x="88" y="16"/>
                      <a:pt x="88" y="16"/>
                      <a:pt x="88" y="16"/>
                    </a:cubicBezTo>
                    <a:cubicBezTo>
                      <a:pt x="85" y="6"/>
                      <a:pt x="85" y="6"/>
                      <a:pt x="85" y="6"/>
                    </a:cubicBezTo>
                    <a:cubicBezTo>
                      <a:pt x="79" y="0"/>
                      <a:pt x="79" y="0"/>
                      <a:pt x="79" y="0"/>
                    </a:cubicBezTo>
                    <a:cubicBezTo>
                      <a:pt x="10" y="70"/>
                      <a:pt x="10" y="70"/>
                      <a:pt x="10" y="70"/>
                    </a:cubicBezTo>
                    <a:cubicBezTo>
                      <a:pt x="3" y="77"/>
                      <a:pt x="0" y="85"/>
                      <a:pt x="0" y="94"/>
                    </a:cubicBezTo>
                    <a:cubicBezTo>
                      <a:pt x="0" y="102"/>
                      <a:pt x="3" y="111"/>
                      <a:pt x="10" y="117"/>
                    </a:cubicBezTo>
                    <a:cubicBezTo>
                      <a:pt x="16" y="123"/>
                      <a:pt x="24" y="127"/>
                      <a:pt x="33" y="127"/>
                    </a:cubicBezTo>
                    <a:cubicBezTo>
                      <a:pt x="42" y="127"/>
                      <a:pt x="50" y="123"/>
                      <a:pt x="56" y="117"/>
                    </a:cubicBezTo>
                    <a:cubicBezTo>
                      <a:pt x="107" y="66"/>
                      <a:pt x="107" y="66"/>
                      <a:pt x="107" y="66"/>
                    </a:cubicBezTo>
                    <a:cubicBezTo>
                      <a:pt x="100" y="59"/>
                      <a:pt x="100" y="59"/>
                      <a:pt x="100" y="59"/>
                    </a:cubicBezTo>
                    <a:lnTo>
                      <a:pt x="98" y="51"/>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444444"/>
                  </a:solidFill>
                  <a:latin typeface="Arial"/>
                  <a:ea typeface="Arial"/>
                  <a:cs typeface="Arial"/>
                  <a:sym typeface="Arial"/>
                </a:endParaRPr>
              </a:p>
            </p:txBody>
          </p:sp>
          <p:sp>
            <p:nvSpPr>
              <p:cNvPr id="2707" name="Google Shape;2707;p16"/>
              <p:cNvSpPr/>
              <p:nvPr/>
            </p:nvSpPr>
            <p:spPr>
              <a:xfrm>
                <a:off x="2303463" y="3838575"/>
                <a:ext cx="427038" cy="412750"/>
              </a:xfrm>
              <a:custGeom>
                <a:rect b="b" l="l" r="r" t="t"/>
                <a:pathLst>
                  <a:path extrusionOk="0" h="144" w="149">
                    <a:moveTo>
                      <a:pt x="20" y="94"/>
                    </a:moveTo>
                    <a:cubicBezTo>
                      <a:pt x="18" y="88"/>
                      <a:pt x="16" y="82"/>
                      <a:pt x="16" y="75"/>
                    </a:cubicBezTo>
                    <a:cubicBezTo>
                      <a:pt x="16" y="41"/>
                      <a:pt x="47" y="13"/>
                      <a:pt x="82" y="18"/>
                    </a:cubicBezTo>
                    <a:cubicBezTo>
                      <a:pt x="68" y="32"/>
                      <a:pt x="68" y="32"/>
                      <a:pt x="68" y="32"/>
                    </a:cubicBezTo>
                    <a:cubicBezTo>
                      <a:pt x="62" y="38"/>
                      <a:pt x="58" y="46"/>
                      <a:pt x="58" y="55"/>
                    </a:cubicBezTo>
                    <a:cubicBezTo>
                      <a:pt x="58" y="64"/>
                      <a:pt x="62" y="72"/>
                      <a:pt x="68" y="78"/>
                    </a:cubicBezTo>
                    <a:cubicBezTo>
                      <a:pt x="80" y="91"/>
                      <a:pt x="102" y="91"/>
                      <a:pt x="114" y="78"/>
                    </a:cubicBezTo>
                    <a:cubicBezTo>
                      <a:pt x="131" y="62"/>
                      <a:pt x="131" y="62"/>
                      <a:pt x="131" y="62"/>
                    </a:cubicBezTo>
                    <a:cubicBezTo>
                      <a:pt x="132" y="66"/>
                      <a:pt x="132" y="71"/>
                      <a:pt x="132" y="75"/>
                    </a:cubicBezTo>
                    <a:cubicBezTo>
                      <a:pt x="132" y="101"/>
                      <a:pt x="114" y="124"/>
                      <a:pt x="90" y="130"/>
                    </a:cubicBezTo>
                    <a:cubicBezTo>
                      <a:pt x="103" y="144"/>
                      <a:pt x="103" y="144"/>
                      <a:pt x="103" y="144"/>
                    </a:cubicBezTo>
                    <a:cubicBezTo>
                      <a:pt x="130" y="132"/>
                      <a:pt x="149" y="106"/>
                      <a:pt x="149" y="75"/>
                    </a:cubicBezTo>
                    <a:cubicBezTo>
                      <a:pt x="149" y="64"/>
                      <a:pt x="147" y="53"/>
                      <a:pt x="142" y="43"/>
                    </a:cubicBezTo>
                    <a:cubicBezTo>
                      <a:pt x="136" y="32"/>
                      <a:pt x="136" y="32"/>
                      <a:pt x="136" y="32"/>
                    </a:cubicBezTo>
                    <a:cubicBezTo>
                      <a:pt x="102" y="66"/>
                      <a:pt x="102" y="66"/>
                      <a:pt x="102" y="66"/>
                    </a:cubicBezTo>
                    <a:cubicBezTo>
                      <a:pt x="96" y="72"/>
                      <a:pt x="86" y="72"/>
                      <a:pt x="80" y="66"/>
                    </a:cubicBezTo>
                    <a:cubicBezTo>
                      <a:pt x="77" y="63"/>
                      <a:pt x="75" y="59"/>
                      <a:pt x="75" y="55"/>
                    </a:cubicBezTo>
                    <a:cubicBezTo>
                      <a:pt x="75" y="51"/>
                      <a:pt x="77" y="47"/>
                      <a:pt x="80" y="44"/>
                    </a:cubicBezTo>
                    <a:cubicBezTo>
                      <a:pt x="113" y="10"/>
                      <a:pt x="113" y="10"/>
                      <a:pt x="113" y="10"/>
                    </a:cubicBezTo>
                    <a:cubicBezTo>
                      <a:pt x="101" y="6"/>
                      <a:pt x="101" y="6"/>
                      <a:pt x="101" y="6"/>
                    </a:cubicBezTo>
                    <a:cubicBezTo>
                      <a:pt x="92" y="2"/>
                      <a:pt x="83" y="0"/>
                      <a:pt x="74" y="0"/>
                    </a:cubicBezTo>
                    <a:cubicBezTo>
                      <a:pt x="33" y="0"/>
                      <a:pt x="0" y="33"/>
                      <a:pt x="0" y="74"/>
                    </a:cubicBezTo>
                    <a:cubicBezTo>
                      <a:pt x="20" y="94"/>
                      <a:pt x="20" y="94"/>
                      <a:pt x="20" y="9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444444"/>
                  </a:solidFill>
                  <a:latin typeface="Arial"/>
                  <a:ea typeface="Arial"/>
                  <a:cs typeface="Arial"/>
                  <a:sym typeface="Arial"/>
                </a:endParaRPr>
              </a:p>
            </p:txBody>
          </p:sp>
          <p:sp>
            <p:nvSpPr>
              <p:cNvPr id="2708" name="Google Shape;2708;p16"/>
              <p:cNvSpPr/>
              <p:nvPr/>
            </p:nvSpPr>
            <p:spPr>
              <a:xfrm>
                <a:off x="1997074" y="3852864"/>
                <a:ext cx="709614" cy="703261"/>
              </a:xfrm>
              <a:custGeom>
                <a:rect b="b" l="l" r="r" t="t"/>
                <a:pathLst>
                  <a:path extrusionOk="0" h="245" w="248">
                    <a:moveTo>
                      <a:pt x="192" y="144"/>
                    </a:moveTo>
                    <a:cubicBezTo>
                      <a:pt x="175" y="127"/>
                      <a:pt x="175" y="127"/>
                      <a:pt x="175" y="127"/>
                    </a:cubicBezTo>
                    <a:cubicBezTo>
                      <a:pt x="168" y="120"/>
                      <a:pt x="168" y="120"/>
                      <a:pt x="168" y="120"/>
                    </a:cubicBezTo>
                    <a:cubicBezTo>
                      <a:pt x="142" y="112"/>
                      <a:pt x="142" y="112"/>
                      <a:pt x="142" y="112"/>
                    </a:cubicBezTo>
                    <a:cubicBezTo>
                      <a:pt x="118" y="104"/>
                      <a:pt x="118" y="104"/>
                      <a:pt x="118" y="104"/>
                    </a:cubicBezTo>
                    <a:cubicBezTo>
                      <a:pt x="108" y="95"/>
                      <a:pt x="108" y="95"/>
                      <a:pt x="108" y="95"/>
                    </a:cubicBezTo>
                    <a:cubicBezTo>
                      <a:pt x="80" y="66"/>
                      <a:pt x="80" y="66"/>
                      <a:pt x="80" y="66"/>
                    </a:cubicBezTo>
                    <a:cubicBezTo>
                      <a:pt x="77" y="28"/>
                      <a:pt x="77" y="28"/>
                      <a:pt x="77" y="28"/>
                    </a:cubicBezTo>
                    <a:cubicBezTo>
                      <a:pt x="28" y="0"/>
                      <a:pt x="28" y="0"/>
                      <a:pt x="28" y="0"/>
                    </a:cubicBezTo>
                    <a:cubicBezTo>
                      <a:pt x="0" y="28"/>
                      <a:pt x="0" y="28"/>
                      <a:pt x="0" y="28"/>
                    </a:cubicBezTo>
                    <a:cubicBezTo>
                      <a:pt x="29" y="78"/>
                      <a:pt x="29" y="78"/>
                      <a:pt x="29" y="78"/>
                    </a:cubicBezTo>
                    <a:cubicBezTo>
                      <a:pt x="68" y="78"/>
                      <a:pt x="68" y="78"/>
                      <a:pt x="68" y="78"/>
                    </a:cubicBezTo>
                    <a:cubicBezTo>
                      <a:pt x="96" y="107"/>
                      <a:pt x="96" y="107"/>
                      <a:pt x="96" y="107"/>
                    </a:cubicBezTo>
                    <a:cubicBezTo>
                      <a:pt x="105" y="116"/>
                      <a:pt x="105" y="116"/>
                      <a:pt x="105" y="116"/>
                    </a:cubicBezTo>
                    <a:cubicBezTo>
                      <a:pt x="107" y="120"/>
                      <a:pt x="107" y="120"/>
                      <a:pt x="107" y="120"/>
                    </a:cubicBezTo>
                    <a:cubicBezTo>
                      <a:pt x="117" y="156"/>
                      <a:pt x="117" y="156"/>
                      <a:pt x="117" y="156"/>
                    </a:cubicBezTo>
                    <a:cubicBezTo>
                      <a:pt x="120" y="168"/>
                      <a:pt x="120" y="168"/>
                      <a:pt x="120" y="168"/>
                    </a:cubicBezTo>
                    <a:cubicBezTo>
                      <a:pt x="124" y="172"/>
                      <a:pt x="124" y="172"/>
                      <a:pt x="124" y="172"/>
                    </a:cubicBezTo>
                    <a:cubicBezTo>
                      <a:pt x="187" y="235"/>
                      <a:pt x="187" y="235"/>
                      <a:pt x="187" y="235"/>
                    </a:cubicBezTo>
                    <a:cubicBezTo>
                      <a:pt x="193" y="241"/>
                      <a:pt x="202" y="245"/>
                      <a:pt x="211" y="245"/>
                    </a:cubicBezTo>
                    <a:cubicBezTo>
                      <a:pt x="219" y="245"/>
                      <a:pt x="228" y="241"/>
                      <a:pt x="235" y="235"/>
                    </a:cubicBezTo>
                    <a:cubicBezTo>
                      <a:pt x="248" y="221"/>
                      <a:pt x="248" y="200"/>
                      <a:pt x="235" y="187"/>
                    </a:cubicBezTo>
                    <a:lnTo>
                      <a:pt x="192" y="144"/>
                    </a:lnTo>
                    <a:close/>
                    <a:moveTo>
                      <a:pt x="38" y="61"/>
                    </a:moveTo>
                    <a:cubicBezTo>
                      <a:pt x="21" y="31"/>
                      <a:pt x="21" y="31"/>
                      <a:pt x="21" y="31"/>
                    </a:cubicBezTo>
                    <a:cubicBezTo>
                      <a:pt x="31" y="21"/>
                      <a:pt x="31" y="21"/>
                      <a:pt x="31" y="21"/>
                    </a:cubicBezTo>
                    <a:cubicBezTo>
                      <a:pt x="61" y="39"/>
                      <a:pt x="61" y="39"/>
                      <a:pt x="61" y="39"/>
                    </a:cubicBezTo>
                    <a:cubicBezTo>
                      <a:pt x="62" y="61"/>
                      <a:pt x="62" y="61"/>
                      <a:pt x="62" y="61"/>
                    </a:cubicBezTo>
                    <a:lnTo>
                      <a:pt x="38" y="61"/>
                    </a:lnTo>
                    <a:close/>
                    <a:moveTo>
                      <a:pt x="223" y="223"/>
                    </a:moveTo>
                    <a:cubicBezTo>
                      <a:pt x="216" y="229"/>
                      <a:pt x="205" y="229"/>
                      <a:pt x="199" y="223"/>
                    </a:cubicBezTo>
                    <a:cubicBezTo>
                      <a:pt x="136" y="160"/>
                      <a:pt x="136" y="160"/>
                      <a:pt x="136" y="160"/>
                    </a:cubicBezTo>
                    <a:cubicBezTo>
                      <a:pt x="135" y="159"/>
                      <a:pt x="135" y="159"/>
                      <a:pt x="135" y="159"/>
                    </a:cubicBezTo>
                    <a:cubicBezTo>
                      <a:pt x="130" y="142"/>
                      <a:pt x="130" y="142"/>
                      <a:pt x="130" y="142"/>
                    </a:cubicBezTo>
                    <a:cubicBezTo>
                      <a:pt x="125" y="124"/>
                      <a:pt x="125" y="124"/>
                      <a:pt x="125" y="124"/>
                    </a:cubicBezTo>
                    <a:cubicBezTo>
                      <a:pt x="142" y="130"/>
                      <a:pt x="142" y="130"/>
                      <a:pt x="142" y="130"/>
                    </a:cubicBezTo>
                    <a:cubicBezTo>
                      <a:pt x="159" y="135"/>
                      <a:pt x="159" y="135"/>
                      <a:pt x="159" y="135"/>
                    </a:cubicBezTo>
                    <a:cubicBezTo>
                      <a:pt x="167" y="143"/>
                      <a:pt x="167" y="143"/>
                      <a:pt x="167" y="143"/>
                    </a:cubicBezTo>
                    <a:cubicBezTo>
                      <a:pt x="223" y="199"/>
                      <a:pt x="223" y="199"/>
                      <a:pt x="223" y="199"/>
                    </a:cubicBezTo>
                    <a:cubicBezTo>
                      <a:pt x="229" y="205"/>
                      <a:pt x="229" y="216"/>
                      <a:pt x="223" y="22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rgbClr val="444444"/>
                  </a:solidFill>
                  <a:latin typeface="Arial"/>
                  <a:ea typeface="Arial"/>
                  <a:cs typeface="Arial"/>
                  <a:sym typeface="Arial"/>
                </a:endParaRPr>
              </a:p>
            </p:txBody>
          </p:sp>
        </p:grpSp>
        <p:grpSp>
          <p:nvGrpSpPr>
            <p:cNvPr id="2709" name="Google Shape;2709;p16"/>
            <p:cNvGrpSpPr/>
            <p:nvPr/>
          </p:nvGrpSpPr>
          <p:grpSpPr>
            <a:xfrm>
              <a:off x="3039956" y="2674384"/>
              <a:ext cx="358470" cy="295013"/>
              <a:chOff x="3006412" y="2671707"/>
              <a:chExt cx="427581" cy="323043"/>
            </a:xfrm>
          </p:grpSpPr>
          <p:sp>
            <p:nvSpPr>
              <p:cNvPr id="2710" name="Google Shape;2710;p16"/>
              <p:cNvSpPr/>
              <p:nvPr/>
            </p:nvSpPr>
            <p:spPr>
              <a:xfrm>
                <a:off x="3141129" y="2879934"/>
                <a:ext cx="61502" cy="77842"/>
              </a:xfrm>
              <a:custGeom>
                <a:rect b="b" l="l" r="r" t="t"/>
                <a:pathLst>
                  <a:path extrusionOk="0" h="56" w="44">
                    <a:moveTo>
                      <a:pt x="37" y="38"/>
                    </a:moveTo>
                    <a:cubicBezTo>
                      <a:pt x="28" y="30"/>
                      <a:pt x="23" y="24"/>
                      <a:pt x="28" y="14"/>
                    </a:cubicBezTo>
                    <a:cubicBezTo>
                      <a:pt x="30" y="11"/>
                      <a:pt x="35" y="8"/>
                      <a:pt x="41" y="6"/>
                    </a:cubicBezTo>
                    <a:cubicBezTo>
                      <a:pt x="33" y="5"/>
                      <a:pt x="24" y="3"/>
                      <a:pt x="16" y="0"/>
                    </a:cubicBezTo>
                    <a:cubicBezTo>
                      <a:pt x="15" y="2"/>
                      <a:pt x="13" y="4"/>
                      <a:pt x="12" y="6"/>
                    </a:cubicBezTo>
                    <a:cubicBezTo>
                      <a:pt x="0" y="30"/>
                      <a:pt x="19" y="46"/>
                      <a:pt x="26" y="52"/>
                    </a:cubicBezTo>
                    <a:cubicBezTo>
                      <a:pt x="27" y="52"/>
                      <a:pt x="27" y="53"/>
                      <a:pt x="28" y="54"/>
                    </a:cubicBezTo>
                    <a:cubicBezTo>
                      <a:pt x="30" y="55"/>
                      <a:pt x="32" y="56"/>
                      <a:pt x="34" y="56"/>
                    </a:cubicBezTo>
                    <a:cubicBezTo>
                      <a:pt x="36" y="56"/>
                      <a:pt x="39" y="55"/>
                      <a:pt x="41" y="54"/>
                    </a:cubicBezTo>
                    <a:cubicBezTo>
                      <a:pt x="44" y="50"/>
                      <a:pt x="44" y="44"/>
                      <a:pt x="41" y="41"/>
                    </a:cubicBezTo>
                    <a:cubicBezTo>
                      <a:pt x="40" y="40"/>
                      <a:pt x="39" y="39"/>
                      <a:pt x="37" y="3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sp>
            <p:nvSpPr>
              <p:cNvPr id="2711" name="Google Shape;2711;p16"/>
              <p:cNvSpPr/>
              <p:nvPr/>
            </p:nvSpPr>
            <p:spPr>
              <a:xfrm>
                <a:off x="3206535" y="2889664"/>
                <a:ext cx="25382" cy="105086"/>
              </a:xfrm>
              <a:custGeom>
                <a:rect b="b" l="l" r="r" t="t"/>
                <a:pathLst>
                  <a:path extrusionOk="0" h="76" w="18">
                    <a:moveTo>
                      <a:pt x="0" y="67"/>
                    </a:moveTo>
                    <a:cubicBezTo>
                      <a:pt x="0" y="72"/>
                      <a:pt x="4" y="76"/>
                      <a:pt x="9" y="76"/>
                    </a:cubicBezTo>
                    <a:cubicBezTo>
                      <a:pt x="14" y="76"/>
                      <a:pt x="18" y="72"/>
                      <a:pt x="18" y="67"/>
                    </a:cubicBezTo>
                    <a:cubicBezTo>
                      <a:pt x="18" y="4"/>
                      <a:pt x="18" y="4"/>
                      <a:pt x="18" y="4"/>
                    </a:cubicBezTo>
                    <a:cubicBezTo>
                      <a:pt x="12" y="2"/>
                      <a:pt x="5" y="1"/>
                      <a:pt x="0" y="0"/>
                    </a:cubicBezTo>
                    <a:lnTo>
                      <a:pt x="0" y="67"/>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sp>
            <p:nvSpPr>
              <p:cNvPr id="2712" name="Google Shape;2712;p16"/>
              <p:cNvSpPr/>
              <p:nvPr/>
            </p:nvSpPr>
            <p:spPr>
              <a:xfrm>
                <a:off x="3241679" y="2795280"/>
                <a:ext cx="65407" cy="76869"/>
              </a:xfrm>
              <a:custGeom>
                <a:rect b="b" l="l" r="r" t="t"/>
                <a:pathLst>
                  <a:path extrusionOk="0" h="55" w="47">
                    <a:moveTo>
                      <a:pt x="20" y="1"/>
                    </a:moveTo>
                    <a:cubicBezTo>
                      <a:pt x="15" y="0"/>
                      <a:pt x="10" y="3"/>
                      <a:pt x="9" y="8"/>
                    </a:cubicBezTo>
                    <a:cubicBezTo>
                      <a:pt x="8" y="13"/>
                      <a:pt x="11" y="17"/>
                      <a:pt x="16" y="19"/>
                    </a:cubicBezTo>
                    <a:cubicBezTo>
                      <a:pt x="19" y="19"/>
                      <a:pt x="26" y="22"/>
                      <a:pt x="27" y="26"/>
                    </a:cubicBezTo>
                    <a:cubicBezTo>
                      <a:pt x="28" y="27"/>
                      <a:pt x="29" y="30"/>
                      <a:pt x="26" y="33"/>
                    </a:cubicBezTo>
                    <a:cubicBezTo>
                      <a:pt x="22" y="38"/>
                      <a:pt x="11" y="41"/>
                      <a:pt x="0" y="43"/>
                    </a:cubicBezTo>
                    <a:cubicBezTo>
                      <a:pt x="10" y="45"/>
                      <a:pt x="19" y="49"/>
                      <a:pt x="25" y="55"/>
                    </a:cubicBezTo>
                    <a:cubicBezTo>
                      <a:pt x="31" y="52"/>
                      <a:pt x="36" y="49"/>
                      <a:pt x="40" y="45"/>
                    </a:cubicBezTo>
                    <a:cubicBezTo>
                      <a:pt x="47" y="36"/>
                      <a:pt x="47" y="25"/>
                      <a:pt x="44" y="19"/>
                    </a:cubicBezTo>
                    <a:cubicBezTo>
                      <a:pt x="38" y="6"/>
                      <a:pt x="21" y="2"/>
                      <a:pt x="20" y="1"/>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sp>
            <p:nvSpPr>
              <p:cNvPr id="2713" name="Google Shape;2713;p16"/>
              <p:cNvSpPr/>
              <p:nvPr/>
            </p:nvSpPr>
            <p:spPr>
              <a:xfrm>
                <a:off x="3132343" y="2795280"/>
                <a:ext cx="166933" cy="162495"/>
              </a:xfrm>
              <a:custGeom>
                <a:rect b="b" l="l" r="r" t="t"/>
                <a:pathLst>
                  <a:path extrusionOk="0" h="117" w="120">
                    <a:moveTo>
                      <a:pt x="58" y="45"/>
                    </a:moveTo>
                    <a:cubicBezTo>
                      <a:pt x="43" y="42"/>
                      <a:pt x="27" y="40"/>
                      <a:pt x="21" y="33"/>
                    </a:cubicBezTo>
                    <a:cubicBezTo>
                      <a:pt x="18" y="30"/>
                      <a:pt x="19" y="27"/>
                      <a:pt x="20" y="26"/>
                    </a:cubicBezTo>
                    <a:cubicBezTo>
                      <a:pt x="21" y="22"/>
                      <a:pt x="28" y="19"/>
                      <a:pt x="32" y="19"/>
                    </a:cubicBezTo>
                    <a:cubicBezTo>
                      <a:pt x="36" y="17"/>
                      <a:pt x="39" y="13"/>
                      <a:pt x="38" y="8"/>
                    </a:cubicBezTo>
                    <a:cubicBezTo>
                      <a:pt x="37" y="3"/>
                      <a:pt x="32" y="0"/>
                      <a:pt x="28" y="1"/>
                    </a:cubicBezTo>
                    <a:cubicBezTo>
                      <a:pt x="26" y="2"/>
                      <a:pt x="9" y="6"/>
                      <a:pt x="3" y="19"/>
                    </a:cubicBezTo>
                    <a:cubicBezTo>
                      <a:pt x="0" y="25"/>
                      <a:pt x="0" y="36"/>
                      <a:pt x="8" y="45"/>
                    </a:cubicBezTo>
                    <a:cubicBezTo>
                      <a:pt x="17" y="56"/>
                      <a:pt x="36" y="59"/>
                      <a:pt x="55" y="62"/>
                    </a:cubicBezTo>
                    <a:cubicBezTo>
                      <a:pt x="70" y="65"/>
                      <a:pt x="87" y="68"/>
                      <a:pt x="91" y="75"/>
                    </a:cubicBezTo>
                    <a:cubicBezTo>
                      <a:pt x="96" y="85"/>
                      <a:pt x="92" y="91"/>
                      <a:pt x="82" y="99"/>
                    </a:cubicBezTo>
                    <a:cubicBezTo>
                      <a:pt x="81" y="100"/>
                      <a:pt x="80" y="101"/>
                      <a:pt x="79" y="102"/>
                    </a:cubicBezTo>
                    <a:cubicBezTo>
                      <a:pt x="75" y="105"/>
                      <a:pt x="75" y="111"/>
                      <a:pt x="79" y="115"/>
                    </a:cubicBezTo>
                    <a:cubicBezTo>
                      <a:pt x="80" y="116"/>
                      <a:pt x="83" y="117"/>
                      <a:pt x="85" y="117"/>
                    </a:cubicBezTo>
                    <a:cubicBezTo>
                      <a:pt x="87" y="117"/>
                      <a:pt x="90" y="116"/>
                      <a:pt x="91" y="115"/>
                    </a:cubicBezTo>
                    <a:cubicBezTo>
                      <a:pt x="92" y="114"/>
                      <a:pt x="93" y="113"/>
                      <a:pt x="93" y="113"/>
                    </a:cubicBezTo>
                    <a:cubicBezTo>
                      <a:pt x="100" y="107"/>
                      <a:pt x="120" y="91"/>
                      <a:pt x="107" y="67"/>
                    </a:cubicBezTo>
                    <a:cubicBezTo>
                      <a:pt x="99" y="52"/>
                      <a:pt x="78" y="48"/>
                      <a:pt x="58" y="4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sp>
            <p:nvSpPr>
              <p:cNvPr id="2714" name="Google Shape;2714;p16"/>
              <p:cNvSpPr/>
              <p:nvPr/>
            </p:nvSpPr>
            <p:spPr>
              <a:xfrm>
                <a:off x="3006412" y="2671707"/>
                <a:ext cx="427581" cy="180982"/>
              </a:xfrm>
              <a:custGeom>
                <a:rect b="b" l="l" r="r" t="t"/>
                <a:pathLst>
                  <a:path extrusionOk="0" h="130" w="307">
                    <a:moveTo>
                      <a:pt x="299" y="80"/>
                    </a:moveTo>
                    <a:cubicBezTo>
                      <a:pt x="282" y="76"/>
                      <a:pt x="258" y="52"/>
                      <a:pt x="239" y="30"/>
                    </a:cubicBezTo>
                    <a:cubicBezTo>
                      <a:pt x="223" y="12"/>
                      <a:pt x="217" y="28"/>
                      <a:pt x="189" y="41"/>
                    </a:cubicBezTo>
                    <a:cubicBezTo>
                      <a:pt x="174" y="49"/>
                      <a:pt x="168" y="51"/>
                      <a:pt x="162" y="52"/>
                    </a:cubicBezTo>
                    <a:cubicBezTo>
                      <a:pt x="162" y="44"/>
                      <a:pt x="162" y="44"/>
                      <a:pt x="162" y="44"/>
                    </a:cubicBezTo>
                    <a:cubicBezTo>
                      <a:pt x="170" y="41"/>
                      <a:pt x="176" y="32"/>
                      <a:pt x="176" y="23"/>
                    </a:cubicBezTo>
                    <a:cubicBezTo>
                      <a:pt x="176" y="10"/>
                      <a:pt x="166" y="0"/>
                      <a:pt x="153" y="0"/>
                    </a:cubicBezTo>
                    <a:cubicBezTo>
                      <a:pt x="140" y="0"/>
                      <a:pt x="130" y="10"/>
                      <a:pt x="130" y="23"/>
                    </a:cubicBezTo>
                    <a:cubicBezTo>
                      <a:pt x="130" y="32"/>
                      <a:pt x="136" y="41"/>
                      <a:pt x="144" y="44"/>
                    </a:cubicBezTo>
                    <a:cubicBezTo>
                      <a:pt x="144" y="52"/>
                      <a:pt x="144" y="52"/>
                      <a:pt x="144" y="52"/>
                    </a:cubicBezTo>
                    <a:cubicBezTo>
                      <a:pt x="138" y="51"/>
                      <a:pt x="133" y="49"/>
                      <a:pt x="117" y="41"/>
                    </a:cubicBezTo>
                    <a:cubicBezTo>
                      <a:pt x="90" y="28"/>
                      <a:pt x="83" y="12"/>
                      <a:pt x="67" y="30"/>
                    </a:cubicBezTo>
                    <a:cubicBezTo>
                      <a:pt x="48" y="52"/>
                      <a:pt x="25" y="76"/>
                      <a:pt x="7" y="80"/>
                    </a:cubicBezTo>
                    <a:cubicBezTo>
                      <a:pt x="0" y="81"/>
                      <a:pt x="1" y="87"/>
                      <a:pt x="11" y="91"/>
                    </a:cubicBezTo>
                    <a:cubicBezTo>
                      <a:pt x="26" y="94"/>
                      <a:pt x="62" y="97"/>
                      <a:pt x="89" y="50"/>
                    </a:cubicBezTo>
                    <a:cubicBezTo>
                      <a:pt x="90" y="48"/>
                      <a:pt x="92" y="48"/>
                      <a:pt x="94" y="49"/>
                    </a:cubicBezTo>
                    <a:cubicBezTo>
                      <a:pt x="97" y="50"/>
                      <a:pt x="97" y="53"/>
                      <a:pt x="96" y="55"/>
                    </a:cubicBezTo>
                    <a:cubicBezTo>
                      <a:pt x="81" y="80"/>
                      <a:pt x="64" y="92"/>
                      <a:pt x="48" y="97"/>
                    </a:cubicBezTo>
                    <a:cubicBezTo>
                      <a:pt x="58" y="97"/>
                      <a:pt x="70" y="96"/>
                      <a:pt x="82" y="94"/>
                    </a:cubicBezTo>
                    <a:cubicBezTo>
                      <a:pt x="112" y="88"/>
                      <a:pt x="131" y="83"/>
                      <a:pt x="144" y="82"/>
                    </a:cubicBezTo>
                    <a:cubicBezTo>
                      <a:pt x="144" y="127"/>
                      <a:pt x="144" y="127"/>
                      <a:pt x="144" y="127"/>
                    </a:cubicBezTo>
                    <a:cubicBezTo>
                      <a:pt x="146" y="128"/>
                      <a:pt x="147" y="128"/>
                      <a:pt x="148" y="128"/>
                    </a:cubicBezTo>
                    <a:cubicBezTo>
                      <a:pt x="153" y="129"/>
                      <a:pt x="158" y="130"/>
                      <a:pt x="162" y="130"/>
                    </a:cubicBezTo>
                    <a:cubicBezTo>
                      <a:pt x="162" y="82"/>
                      <a:pt x="162" y="82"/>
                      <a:pt x="162" y="82"/>
                    </a:cubicBezTo>
                    <a:cubicBezTo>
                      <a:pt x="175" y="83"/>
                      <a:pt x="194" y="88"/>
                      <a:pt x="224" y="94"/>
                    </a:cubicBezTo>
                    <a:cubicBezTo>
                      <a:pt x="237" y="96"/>
                      <a:pt x="248" y="97"/>
                      <a:pt x="258" y="97"/>
                    </a:cubicBezTo>
                    <a:cubicBezTo>
                      <a:pt x="242" y="92"/>
                      <a:pt x="225" y="80"/>
                      <a:pt x="210" y="55"/>
                    </a:cubicBezTo>
                    <a:cubicBezTo>
                      <a:pt x="209" y="53"/>
                      <a:pt x="210" y="50"/>
                      <a:pt x="212" y="49"/>
                    </a:cubicBezTo>
                    <a:cubicBezTo>
                      <a:pt x="214" y="48"/>
                      <a:pt x="216" y="48"/>
                      <a:pt x="218" y="50"/>
                    </a:cubicBezTo>
                    <a:cubicBezTo>
                      <a:pt x="245" y="97"/>
                      <a:pt x="280" y="94"/>
                      <a:pt x="295" y="91"/>
                    </a:cubicBezTo>
                    <a:cubicBezTo>
                      <a:pt x="305" y="87"/>
                      <a:pt x="307" y="81"/>
                      <a:pt x="299" y="8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grpSp>
        <p:grpSp>
          <p:nvGrpSpPr>
            <p:cNvPr id="2715" name="Google Shape;2715;p16"/>
            <p:cNvGrpSpPr/>
            <p:nvPr/>
          </p:nvGrpSpPr>
          <p:grpSpPr>
            <a:xfrm>
              <a:off x="3977618" y="2664369"/>
              <a:ext cx="329659" cy="315054"/>
              <a:chOff x="3474715" y="90207"/>
              <a:chExt cx="549760" cy="548640"/>
            </a:xfrm>
          </p:grpSpPr>
          <p:sp>
            <p:nvSpPr>
              <p:cNvPr id="2716" name="Google Shape;2716;p16"/>
              <p:cNvSpPr/>
              <p:nvPr/>
            </p:nvSpPr>
            <p:spPr>
              <a:xfrm>
                <a:off x="3474715" y="90207"/>
                <a:ext cx="549760" cy="548640"/>
              </a:xfrm>
              <a:custGeom>
                <a:rect b="b" l="l" r="r" t="t"/>
                <a:pathLst>
                  <a:path extrusionOk="0" h="516" w="517">
                    <a:moveTo>
                      <a:pt x="517" y="494"/>
                    </a:moveTo>
                    <a:cubicBezTo>
                      <a:pt x="346" y="322"/>
                      <a:pt x="346" y="322"/>
                      <a:pt x="346" y="322"/>
                    </a:cubicBezTo>
                    <a:cubicBezTo>
                      <a:pt x="374" y="288"/>
                      <a:pt x="392" y="244"/>
                      <a:pt x="392" y="196"/>
                    </a:cubicBezTo>
                    <a:cubicBezTo>
                      <a:pt x="392" y="88"/>
                      <a:pt x="304" y="0"/>
                      <a:pt x="196" y="0"/>
                    </a:cubicBezTo>
                    <a:cubicBezTo>
                      <a:pt x="88" y="0"/>
                      <a:pt x="0" y="88"/>
                      <a:pt x="0" y="196"/>
                    </a:cubicBezTo>
                    <a:cubicBezTo>
                      <a:pt x="0" y="304"/>
                      <a:pt x="88" y="392"/>
                      <a:pt x="196" y="392"/>
                    </a:cubicBezTo>
                    <a:cubicBezTo>
                      <a:pt x="244" y="392"/>
                      <a:pt x="288" y="375"/>
                      <a:pt x="322" y="346"/>
                    </a:cubicBezTo>
                    <a:cubicBezTo>
                      <a:pt x="495" y="516"/>
                      <a:pt x="495" y="516"/>
                      <a:pt x="495" y="516"/>
                    </a:cubicBezTo>
                    <a:lnTo>
                      <a:pt x="517" y="494"/>
                    </a:lnTo>
                    <a:close/>
                    <a:moveTo>
                      <a:pt x="196" y="360"/>
                    </a:moveTo>
                    <a:cubicBezTo>
                      <a:pt x="106" y="360"/>
                      <a:pt x="32" y="287"/>
                      <a:pt x="32" y="196"/>
                    </a:cubicBezTo>
                    <a:cubicBezTo>
                      <a:pt x="32" y="106"/>
                      <a:pt x="106" y="32"/>
                      <a:pt x="196" y="32"/>
                    </a:cubicBezTo>
                    <a:cubicBezTo>
                      <a:pt x="286" y="32"/>
                      <a:pt x="360" y="106"/>
                      <a:pt x="360" y="196"/>
                    </a:cubicBezTo>
                    <a:cubicBezTo>
                      <a:pt x="360" y="287"/>
                      <a:pt x="286" y="360"/>
                      <a:pt x="196" y="360"/>
                    </a:cubicBezTo>
                    <a:close/>
                  </a:path>
                </a:pathLst>
              </a:custGeom>
              <a:solidFill>
                <a:schemeClr val="dk2"/>
              </a:solidFill>
              <a:ln>
                <a:noFill/>
              </a:ln>
            </p:spPr>
            <p:txBody>
              <a:bodyPr anchorCtr="0" anchor="t" bIns="45700" lIns="0" spcFirstLastPara="1" rIns="0"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sp>
            <p:nvSpPr>
              <p:cNvPr id="2717" name="Google Shape;2717;p16"/>
              <p:cNvSpPr/>
              <p:nvPr/>
            </p:nvSpPr>
            <p:spPr>
              <a:xfrm>
                <a:off x="3546621" y="169584"/>
                <a:ext cx="276080" cy="262038"/>
              </a:xfrm>
              <a:custGeom>
                <a:rect b="b" l="l" r="r" t="t"/>
                <a:pathLst>
                  <a:path extrusionOk="0" h="10000" w="10012">
                    <a:moveTo>
                      <a:pt x="6034" y="10000"/>
                    </a:moveTo>
                    <a:lnTo>
                      <a:pt x="3962" y="3045"/>
                    </a:lnTo>
                    <a:lnTo>
                      <a:pt x="3168" y="6110"/>
                    </a:lnTo>
                    <a:lnTo>
                      <a:pt x="0" y="6098"/>
                    </a:lnTo>
                    <a:cubicBezTo>
                      <a:pt x="15" y="5688"/>
                      <a:pt x="-3" y="5483"/>
                      <a:pt x="12" y="5073"/>
                    </a:cubicBezTo>
                    <a:lnTo>
                      <a:pt x="2471" y="5073"/>
                    </a:lnTo>
                    <a:lnTo>
                      <a:pt x="3962" y="0"/>
                    </a:lnTo>
                    <a:lnTo>
                      <a:pt x="6016" y="7032"/>
                    </a:lnTo>
                    <a:lnTo>
                      <a:pt x="6536" y="4728"/>
                    </a:lnTo>
                    <a:lnTo>
                      <a:pt x="10012" y="4716"/>
                    </a:lnTo>
                    <a:lnTo>
                      <a:pt x="10012" y="5780"/>
                    </a:lnTo>
                    <a:lnTo>
                      <a:pt x="7278" y="5780"/>
                    </a:lnTo>
                    <a:lnTo>
                      <a:pt x="6034" y="1000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444444"/>
                  </a:solidFill>
                  <a:latin typeface="Arial"/>
                  <a:ea typeface="Arial"/>
                  <a:cs typeface="Arial"/>
                  <a:sym typeface="Arial"/>
                </a:endParaRPr>
              </a:p>
            </p:txBody>
          </p:sp>
        </p:grpSp>
        <p:pic>
          <p:nvPicPr>
            <p:cNvPr id="2718" name="Google Shape;2718;p16"/>
            <p:cNvPicPr preferRelativeResize="0"/>
            <p:nvPr/>
          </p:nvPicPr>
          <p:blipFill rotWithShape="1">
            <a:blip r:embed="rId3">
              <a:alphaModFix/>
            </a:blip>
            <a:srcRect b="0" l="0" r="0" t="0"/>
            <a:stretch/>
          </p:blipFill>
          <p:spPr>
            <a:xfrm>
              <a:off x="2137179" y="2655569"/>
              <a:ext cx="303368" cy="303368"/>
            </a:xfrm>
            <a:prstGeom prst="rect">
              <a:avLst/>
            </a:prstGeom>
            <a:noFill/>
            <a:ln>
              <a:noFill/>
            </a:ln>
          </p:spPr>
        </p:pic>
        <p:pic>
          <p:nvPicPr>
            <p:cNvPr id="2719" name="Google Shape;2719;p16"/>
            <p:cNvPicPr preferRelativeResize="0"/>
            <p:nvPr/>
          </p:nvPicPr>
          <p:blipFill rotWithShape="1">
            <a:blip r:embed="rId4">
              <a:alphaModFix/>
            </a:blip>
            <a:srcRect b="0" l="0" r="0" t="0"/>
            <a:stretch/>
          </p:blipFill>
          <p:spPr>
            <a:xfrm>
              <a:off x="1203500" y="2116664"/>
              <a:ext cx="304814" cy="304814"/>
            </a:xfrm>
            <a:prstGeom prst="rect">
              <a:avLst/>
            </a:prstGeom>
            <a:noFill/>
            <a:ln>
              <a:noFill/>
            </a:ln>
          </p:spPr>
        </p:pic>
        <p:sp>
          <p:nvSpPr>
            <p:cNvPr id="2720" name="Google Shape;2720;p16"/>
            <p:cNvSpPr/>
            <p:nvPr/>
          </p:nvSpPr>
          <p:spPr>
            <a:xfrm>
              <a:off x="3067943" y="2120532"/>
              <a:ext cx="294328" cy="295343"/>
            </a:xfrm>
            <a:custGeom>
              <a:rect b="b" l="l" r="r" t="t"/>
              <a:pathLst>
                <a:path extrusionOk="0" h="2156625" w="2149212">
                  <a:moveTo>
                    <a:pt x="1541830" y="1289286"/>
                  </a:moveTo>
                  <a:cubicBezTo>
                    <a:pt x="1490218" y="1289286"/>
                    <a:pt x="1448385" y="1331268"/>
                    <a:pt x="1448385" y="1383053"/>
                  </a:cubicBezTo>
                  <a:cubicBezTo>
                    <a:pt x="1448385" y="1434838"/>
                    <a:pt x="1490218" y="1476820"/>
                    <a:pt x="1541830" y="1476820"/>
                  </a:cubicBezTo>
                  <a:cubicBezTo>
                    <a:pt x="1593437" y="1476820"/>
                    <a:pt x="1635270" y="1434838"/>
                    <a:pt x="1635270" y="1383053"/>
                  </a:cubicBezTo>
                  <a:cubicBezTo>
                    <a:pt x="1635270" y="1331268"/>
                    <a:pt x="1593437" y="1289286"/>
                    <a:pt x="1541830" y="1289286"/>
                  </a:cubicBezTo>
                  <a:close/>
                  <a:moveTo>
                    <a:pt x="630748" y="1289286"/>
                  </a:moveTo>
                  <a:cubicBezTo>
                    <a:pt x="579141" y="1289286"/>
                    <a:pt x="537305" y="1331268"/>
                    <a:pt x="537305" y="1383053"/>
                  </a:cubicBezTo>
                  <a:cubicBezTo>
                    <a:pt x="537305" y="1434838"/>
                    <a:pt x="579141" y="1476820"/>
                    <a:pt x="630748" y="1476820"/>
                  </a:cubicBezTo>
                  <a:cubicBezTo>
                    <a:pt x="682356" y="1476820"/>
                    <a:pt x="724192" y="1434838"/>
                    <a:pt x="724192" y="1383053"/>
                  </a:cubicBezTo>
                  <a:cubicBezTo>
                    <a:pt x="724192" y="1331268"/>
                    <a:pt x="682356" y="1289286"/>
                    <a:pt x="630748" y="1289286"/>
                  </a:cubicBezTo>
                  <a:close/>
                  <a:moveTo>
                    <a:pt x="1146444" y="764705"/>
                  </a:moveTo>
                  <a:lnTo>
                    <a:pt x="1133713" y="773317"/>
                  </a:lnTo>
                  <a:cubicBezTo>
                    <a:pt x="1115546" y="781028"/>
                    <a:pt x="1095573" y="785291"/>
                    <a:pt x="1074607" y="785291"/>
                  </a:cubicBezTo>
                  <a:lnTo>
                    <a:pt x="1074607" y="785291"/>
                  </a:lnTo>
                  <a:lnTo>
                    <a:pt x="1074606" y="785291"/>
                  </a:lnTo>
                  <a:cubicBezTo>
                    <a:pt x="1053641" y="785291"/>
                    <a:pt x="1033669" y="781028"/>
                    <a:pt x="1015502" y="773317"/>
                  </a:cubicBezTo>
                  <a:lnTo>
                    <a:pt x="1007991" y="768236"/>
                  </a:lnTo>
                  <a:lnTo>
                    <a:pt x="701290" y="1250391"/>
                  </a:lnTo>
                  <a:lnTo>
                    <a:pt x="738120" y="1275310"/>
                  </a:lnTo>
                  <a:cubicBezTo>
                    <a:pt x="751860" y="1289097"/>
                    <a:pt x="762978" y="1305514"/>
                    <a:pt x="770662" y="1323743"/>
                  </a:cubicBezTo>
                  <a:lnTo>
                    <a:pt x="777878" y="1359610"/>
                  </a:lnTo>
                  <a:lnTo>
                    <a:pt x="1394697" y="1359610"/>
                  </a:lnTo>
                  <a:lnTo>
                    <a:pt x="1401913" y="1323743"/>
                  </a:lnTo>
                  <a:cubicBezTo>
                    <a:pt x="1409598" y="1305514"/>
                    <a:pt x="1420717" y="1289097"/>
                    <a:pt x="1434456" y="1275310"/>
                  </a:cubicBezTo>
                  <a:lnTo>
                    <a:pt x="1460173" y="1257911"/>
                  </a:lnTo>
                  <a:close/>
                  <a:moveTo>
                    <a:pt x="1074607" y="539155"/>
                  </a:moveTo>
                  <a:lnTo>
                    <a:pt x="1038235" y="546524"/>
                  </a:lnTo>
                  <a:cubicBezTo>
                    <a:pt x="1004697" y="560758"/>
                    <a:pt x="981166" y="594082"/>
                    <a:pt x="981166" y="632921"/>
                  </a:cubicBezTo>
                  <a:cubicBezTo>
                    <a:pt x="981166" y="671761"/>
                    <a:pt x="1004697" y="705085"/>
                    <a:pt x="1038235" y="719319"/>
                  </a:cubicBezTo>
                  <a:lnTo>
                    <a:pt x="1074607" y="726688"/>
                  </a:lnTo>
                  <a:lnTo>
                    <a:pt x="1110979" y="719319"/>
                  </a:lnTo>
                  <a:cubicBezTo>
                    <a:pt x="1144517" y="705085"/>
                    <a:pt x="1168051" y="671761"/>
                    <a:pt x="1168051" y="632921"/>
                  </a:cubicBezTo>
                  <a:cubicBezTo>
                    <a:pt x="1168051" y="594082"/>
                    <a:pt x="1144517" y="560758"/>
                    <a:pt x="1110979" y="546524"/>
                  </a:cubicBezTo>
                  <a:close/>
                  <a:moveTo>
                    <a:pt x="1074606" y="480551"/>
                  </a:moveTo>
                  <a:lnTo>
                    <a:pt x="1074607" y="480551"/>
                  </a:lnTo>
                  <a:lnTo>
                    <a:pt x="1074607" y="480551"/>
                  </a:lnTo>
                  <a:cubicBezTo>
                    <a:pt x="1158470" y="480551"/>
                    <a:pt x="1226457" y="548769"/>
                    <a:pt x="1226457" y="632921"/>
                  </a:cubicBezTo>
                  <a:cubicBezTo>
                    <a:pt x="1226457" y="653959"/>
                    <a:pt x="1222208" y="674001"/>
                    <a:pt x="1214524" y="692231"/>
                  </a:cubicBezTo>
                  <a:lnTo>
                    <a:pt x="1198580" y="715959"/>
                  </a:lnTo>
                  <a:lnTo>
                    <a:pt x="1480146" y="1158601"/>
                  </a:lnTo>
                  <a:lnTo>
                    <a:pt x="1527804" y="1233522"/>
                  </a:lnTo>
                  <a:lnTo>
                    <a:pt x="1541830" y="1230680"/>
                  </a:lnTo>
                  <a:cubicBezTo>
                    <a:pt x="1583759" y="1230680"/>
                    <a:pt x="1621720" y="1247735"/>
                    <a:pt x="1649199" y="1275310"/>
                  </a:cubicBezTo>
                  <a:lnTo>
                    <a:pt x="1649200" y="1275310"/>
                  </a:lnTo>
                  <a:lnTo>
                    <a:pt x="1649200" y="1275310"/>
                  </a:lnTo>
                  <a:cubicBezTo>
                    <a:pt x="1676679" y="1302884"/>
                    <a:pt x="1693675" y="1340977"/>
                    <a:pt x="1693675" y="1383053"/>
                  </a:cubicBezTo>
                  <a:cubicBezTo>
                    <a:pt x="1693675" y="1467205"/>
                    <a:pt x="1625689" y="1535421"/>
                    <a:pt x="1541830" y="1535421"/>
                  </a:cubicBezTo>
                  <a:cubicBezTo>
                    <a:pt x="1526106" y="1535421"/>
                    <a:pt x="1510940" y="1533023"/>
                    <a:pt x="1496675" y="1528571"/>
                  </a:cubicBezTo>
                  <a:lnTo>
                    <a:pt x="1488464" y="1524610"/>
                  </a:lnTo>
                  <a:lnTo>
                    <a:pt x="1482724" y="1523447"/>
                  </a:lnTo>
                  <a:lnTo>
                    <a:pt x="1474452" y="1517851"/>
                  </a:lnTo>
                  <a:lnTo>
                    <a:pt x="1456930" y="1509399"/>
                  </a:lnTo>
                  <a:lnTo>
                    <a:pt x="1442468" y="1496214"/>
                  </a:lnTo>
                  <a:lnTo>
                    <a:pt x="1434456" y="1490794"/>
                  </a:lnTo>
                  <a:lnTo>
                    <a:pt x="1431188" y="1485929"/>
                  </a:lnTo>
                  <a:lnTo>
                    <a:pt x="1424656" y="1479974"/>
                  </a:lnTo>
                  <a:cubicBezTo>
                    <a:pt x="1415372" y="1468686"/>
                    <a:pt x="1407677" y="1456034"/>
                    <a:pt x="1401913" y="1442362"/>
                  </a:cubicBezTo>
                  <a:lnTo>
                    <a:pt x="1401913" y="1442362"/>
                  </a:lnTo>
                  <a:lnTo>
                    <a:pt x="1401913" y="1442362"/>
                  </a:lnTo>
                  <a:lnTo>
                    <a:pt x="1401491" y="1440263"/>
                  </a:lnTo>
                  <a:lnTo>
                    <a:pt x="1399413" y="1429935"/>
                  </a:lnTo>
                  <a:lnTo>
                    <a:pt x="773163" y="1429935"/>
                  </a:lnTo>
                  <a:lnTo>
                    <a:pt x="771330" y="1439045"/>
                  </a:lnTo>
                  <a:lnTo>
                    <a:pt x="770662" y="1442362"/>
                  </a:lnTo>
                  <a:lnTo>
                    <a:pt x="770662" y="1442362"/>
                  </a:lnTo>
                  <a:lnTo>
                    <a:pt x="770662" y="1442362"/>
                  </a:lnTo>
                  <a:cubicBezTo>
                    <a:pt x="764899" y="1456034"/>
                    <a:pt x="757204" y="1468686"/>
                    <a:pt x="747921" y="1479974"/>
                  </a:cubicBezTo>
                  <a:lnTo>
                    <a:pt x="741389" y="1485929"/>
                  </a:lnTo>
                  <a:lnTo>
                    <a:pt x="738120" y="1490794"/>
                  </a:lnTo>
                  <a:lnTo>
                    <a:pt x="730109" y="1496214"/>
                  </a:lnTo>
                  <a:lnTo>
                    <a:pt x="715647" y="1509399"/>
                  </a:lnTo>
                  <a:lnTo>
                    <a:pt x="698126" y="1517851"/>
                  </a:lnTo>
                  <a:lnTo>
                    <a:pt x="689854" y="1523447"/>
                  </a:lnTo>
                  <a:lnTo>
                    <a:pt x="684114" y="1524610"/>
                  </a:lnTo>
                  <a:lnTo>
                    <a:pt x="675903" y="1528571"/>
                  </a:lnTo>
                  <a:cubicBezTo>
                    <a:pt x="661638" y="1533023"/>
                    <a:pt x="646472" y="1535421"/>
                    <a:pt x="630748" y="1535421"/>
                  </a:cubicBezTo>
                  <a:cubicBezTo>
                    <a:pt x="546886" y="1535421"/>
                    <a:pt x="478902" y="1467205"/>
                    <a:pt x="478902" y="1383053"/>
                  </a:cubicBezTo>
                  <a:cubicBezTo>
                    <a:pt x="478902" y="1367275"/>
                    <a:pt x="481292" y="1352056"/>
                    <a:pt x="485729" y="1337743"/>
                  </a:cubicBezTo>
                  <a:lnTo>
                    <a:pt x="489676" y="1329503"/>
                  </a:lnTo>
                  <a:lnTo>
                    <a:pt x="490835" y="1323743"/>
                  </a:lnTo>
                  <a:lnTo>
                    <a:pt x="496412" y="1315442"/>
                  </a:lnTo>
                  <a:lnTo>
                    <a:pt x="504835" y="1297861"/>
                  </a:lnTo>
                  <a:lnTo>
                    <a:pt x="517974" y="1283350"/>
                  </a:lnTo>
                  <a:lnTo>
                    <a:pt x="523377" y="1275310"/>
                  </a:lnTo>
                  <a:lnTo>
                    <a:pt x="528226" y="1272029"/>
                  </a:lnTo>
                  <a:lnTo>
                    <a:pt x="534160" y="1265476"/>
                  </a:lnTo>
                  <a:lnTo>
                    <a:pt x="571631" y="1242663"/>
                  </a:lnTo>
                  <a:lnTo>
                    <a:pt x="571643" y="1242655"/>
                  </a:lnTo>
                  <a:lnTo>
                    <a:pt x="630677" y="1230695"/>
                  </a:lnTo>
                  <a:lnTo>
                    <a:pt x="630676" y="1230696"/>
                  </a:lnTo>
                  <a:lnTo>
                    <a:pt x="630677" y="1230696"/>
                  </a:lnTo>
                  <a:lnTo>
                    <a:pt x="630678" y="1230694"/>
                  </a:lnTo>
                  <a:lnTo>
                    <a:pt x="630677" y="1230695"/>
                  </a:lnTo>
                  <a:lnTo>
                    <a:pt x="954471" y="721665"/>
                  </a:lnTo>
                  <a:lnTo>
                    <a:pt x="954471" y="721665"/>
                  </a:lnTo>
                  <a:lnTo>
                    <a:pt x="954472" y="721665"/>
                  </a:lnTo>
                  <a:lnTo>
                    <a:pt x="954471" y="721664"/>
                  </a:lnTo>
                  <a:lnTo>
                    <a:pt x="954471" y="721665"/>
                  </a:lnTo>
                  <a:lnTo>
                    <a:pt x="934693" y="692231"/>
                  </a:lnTo>
                  <a:cubicBezTo>
                    <a:pt x="927009" y="674001"/>
                    <a:pt x="922760" y="653959"/>
                    <a:pt x="922760" y="632921"/>
                  </a:cubicBezTo>
                  <a:cubicBezTo>
                    <a:pt x="922760" y="548769"/>
                    <a:pt x="990747" y="480551"/>
                    <a:pt x="1074606" y="480551"/>
                  </a:cubicBezTo>
                  <a:close/>
                  <a:moveTo>
                    <a:pt x="1635270" y="210974"/>
                  </a:moveTo>
                  <a:lnTo>
                    <a:pt x="1927283" y="269578"/>
                  </a:lnTo>
                  <a:lnTo>
                    <a:pt x="1862960" y="345517"/>
                  </a:lnTo>
                  <a:cubicBezTo>
                    <a:pt x="2040613" y="537875"/>
                    <a:pt x="2149212" y="795366"/>
                    <a:pt x="2149212" y="1078313"/>
                  </a:cubicBezTo>
                  <a:cubicBezTo>
                    <a:pt x="2149212" y="1673847"/>
                    <a:pt x="1668099" y="2156625"/>
                    <a:pt x="1074606" y="2156625"/>
                  </a:cubicBezTo>
                  <a:cubicBezTo>
                    <a:pt x="898121" y="2156625"/>
                    <a:pt x="731573" y="2113939"/>
                    <a:pt x="584665" y="2038291"/>
                  </a:cubicBezTo>
                  <a:lnTo>
                    <a:pt x="662036" y="1971847"/>
                  </a:lnTo>
                  <a:cubicBezTo>
                    <a:pt x="787452" y="2030255"/>
                    <a:pt x="927230" y="2062858"/>
                    <a:pt x="1074606" y="2062858"/>
                  </a:cubicBezTo>
                  <a:cubicBezTo>
                    <a:pt x="1616483" y="2062858"/>
                    <a:pt x="2055767" y="1622066"/>
                    <a:pt x="2055767" y="1078313"/>
                  </a:cubicBezTo>
                  <a:cubicBezTo>
                    <a:pt x="2055767" y="824010"/>
                    <a:pt x="1959683" y="592223"/>
                    <a:pt x="1801963" y="417522"/>
                  </a:cubicBezTo>
                  <a:lnTo>
                    <a:pt x="1728715" y="503994"/>
                  </a:lnTo>
                  <a:close/>
                  <a:moveTo>
                    <a:pt x="1074606" y="0"/>
                  </a:moveTo>
                  <a:cubicBezTo>
                    <a:pt x="1136452" y="0"/>
                    <a:pt x="1197076" y="5242"/>
                    <a:pt x="1256077" y="15309"/>
                  </a:cubicBezTo>
                  <a:lnTo>
                    <a:pt x="1189223" y="100411"/>
                  </a:lnTo>
                  <a:cubicBezTo>
                    <a:pt x="1151628" y="96021"/>
                    <a:pt x="1113375" y="93766"/>
                    <a:pt x="1074606" y="93766"/>
                  </a:cubicBezTo>
                  <a:cubicBezTo>
                    <a:pt x="532729" y="93766"/>
                    <a:pt x="93443" y="534559"/>
                    <a:pt x="93443" y="1078313"/>
                  </a:cubicBezTo>
                  <a:cubicBezTo>
                    <a:pt x="93443" y="1242382"/>
                    <a:pt x="133437" y="1397077"/>
                    <a:pt x="204177" y="1533120"/>
                  </a:cubicBezTo>
                  <a:lnTo>
                    <a:pt x="292012" y="1453377"/>
                  </a:lnTo>
                  <a:lnTo>
                    <a:pt x="350417" y="1769837"/>
                  </a:lnTo>
                  <a:lnTo>
                    <a:pt x="46722" y="1676074"/>
                  </a:lnTo>
                  <a:lnTo>
                    <a:pt x="132778" y="1597941"/>
                  </a:lnTo>
                  <a:cubicBezTo>
                    <a:pt x="48158" y="1443828"/>
                    <a:pt x="0" y="1266713"/>
                    <a:pt x="0" y="1078313"/>
                  </a:cubicBezTo>
                  <a:cubicBezTo>
                    <a:pt x="0" y="482778"/>
                    <a:pt x="481113" y="0"/>
                    <a:pt x="1074606" y="0"/>
                  </a:cubicBezTo>
                  <a:close/>
                </a:path>
              </a:pathLst>
            </a:custGeom>
            <a:solidFill>
              <a:schemeClr val="dk2"/>
            </a:solidFill>
            <a:ln cap="flat" cmpd="sng" w="952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rgbClr val="444444"/>
                </a:solidFill>
                <a:latin typeface="Arial"/>
                <a:ea typeface="Arial"/>
                <a:cs typeface="Arial"/>
                <a:sym typeface="Arial"/>
              </a:endParaRPr>
            </a:p>
          </p:txBody>
        </p:sp>
        <p:grpSp>
          <p:nvGrpSpPr>
            <p:cNvPr id="2721" name="Google Shape;2721;p16"/>
            <p:cNvGrpSpPr/>
            <p:nvPr/>
          </p:nvGrpSpPr>
          <p:grpSpPr>
            <a:xfrm>
              <a:off x="2027743" y="2135843"/>
              <a:ext cx="531841" cy="270428"/>
              <a:chOff x="3354323" y="-1168883"/>
              <a:chExt cx="1198880" cy="609600"/>
            </a:xfrm>
          </p:grpSpPr>
          <p:pic>
            <p:nvPicPr>
              <p:cNvPr id="2722" name="Google Shape;2722;p16"/>
              <p:cNvPicPr preferRelativeResize="0"/>
              <p:nvPr/>
            </p:nvPicPr>
            <p:blipFill rotWithShape="1">
              <a:blip r:embed="rId5">
                <a:alphaModFix/>
              </a:blip>
              <a:srcRect b="0" l="0" r="0" t="0"/>
              <a:stretch/>
            </p:blipFill>
            <p:spPr>
              <a:xfrm>
                <a:off x="3354323" y="-1168883"/>
                <a:ext cx="609600" cy="609600"/>
              </a:xfrm>
              <a:prstGeom prst="rect">
                <a:avLst/>
              </a:prstGeom>
              <a:noFill/>
              <a:ln>
                <a:noFill/>
              </a:ln>
            </p:spPr>
          </p:pic>
          <p:pic>
            <p:nvPicPr>
              <p:cNvPr id="2723" name="Google Shape;2723;p16"/>
              <p:cNvPicPr preferRelativeResize="0"/>
              <p:nvPr/>
            </p:nvPicPr>
            <p:blipFill rotWithShape="1">
              <a:blip r:embed="rId5">
                <a:alphaModFix/>
              </a:blip>
              <a:srcRect b="0" l="0" r="0" t="0"/>
              <a:stretch/>
            </p:blipFill>
            <p:spPr>
              <a:xfrm>
                <a:off x="3648963" y="-1168883"/>
                <a:ext cx="609600" cy="609600"/>
              </a:xfrm>
              <a:prstGeom prst="rect">
                <a:avLst/>
              </a:prstGeom>
              <a:noFill/>
              <a:ln>
                <a:noFill/>
              </a:ln>
            </p:spPr>
          </p:pic>
          <p:pic>
            <p:nvPicPr>
              <p:cNvPr id="2724" name="Google Shape;2724;p16"/>
              <p:cNvPicPr preferRelativeResize="0"/>
              <p:nvPr/>
            </p:nvPicPr>
            <p:blipFill rotWithShape="1">
              <a:blip r:embed="rId5">
                <a:alphaModFix/>
              </a:blip>
              <a:srcRect b="0" l="0" r="0" t="0"/>
              <a:stretch/>
            </p:blipFill>
            <p:spPr>
              <a:xfrm>
                <a:off x="3943603" y="-1168883"/>
                <a:ext cx="609600" cy="609600"/>
              </a:xfrm>
              <a:prstGeom prst="rect">
                <a:avLst/>
              </a:prstGeom>
              <a:noFill/>
              <a:ln>
                <a:noFill/>
              </a:ln>
            </p:spPr>
          </p:pic>
        </p:grpSp>
        <p:pic>
          <p:nvPicPr>
            <p:cNvPr id="2725" name="Google Shape;2725;p16"/>
            <p:cNvPicPr preferRelativeResize="0"/>
            <p:nvPr/>
          </p:nvPicPr>
          <p:blipFill rotWithShape="1">
            <a:blip r:embed="rId6">
              <a:alphaModFix/>
            </a:blip>
            <a:srcRect b="0" l="0" r="0" t="0"/>
            <a:stretch/>
          </p:blipFill>
          <p:spPr>
            <a:xfrm>
              <a:off x="3996556" y="2125801"/>
              <a:ext cx="286541" cy="286541"/>
            </a:xfrm>
            <a:prstGeom prst="rect">
              <a:avLst/>
            </a:prstGeom>
            <a:noFill/>
            <a:ln>
              <a:noFill/>
            </a:ln>
          </p:spPr>
        </p:pic>
      </p:grpSp>
      <p:pic>
        <p:nvPicPr>
          <p:cNvPr descr="A picture containing window, grate&#10;&#10;Description automatically generated" id="2726" name="Google Shape;2726;p16"/>
          <p:cNvPicPr preferRelativeResize="0"/>
          <p:nvPr/>
        </p:nvPicPr>
        <p:blipFill rotWithShape="1">
          <a:blip r:embed="rId7">
            <a:alphaModFix/>
          </a:blip>
          <a:srcRect b="31581" l="851" r="1216" t="0"/>
          <a:stretch/>
        </p:blipFill>
        <p:spPr>
          <a:xfrm>
            <a:off x="631686" y="3436433"/>
            <a:ext cx="4316087" cy="782100"/>
          </a:xfrm>
          <a:prstGeom prst="rect">
            <a:avLst/>
          </a:prstGeom>
          <a:noFill/>
          <a:ln>
            <a:noFill/>
          </a:ln>
          <a:effectLst>
            <a:outerShdw blurRad="50800" rotWithShape="0" algn="t" dir="5400000" dist="38100">
              <a:srgbClr val="000000">
                <a:alpha val="40000"/>
              </a:srgbClr>
            </a:outerShdw>
            <a:reflection blurRad="0" dir="0" dist="0" endA="300" endPos="50000" kx="0" rotWithShape="0" algn="bl" stA="50000" stPos="0" sy="-100000" ky="0"/>
          </a:effectLst>
        </p:spPr>
      </p:pic>
      <p:pic>
        <p:nvPicPr>
          <p:cNvPr id="2727" name="Google Shape;2727;p16"/>
          <p:cNvPicPr preferRelativeResize="0"/>
          <p:nvPr/>
        </p:nvPicPr>
        <p:blipFill rotWithShape="1">
          <a:blip r:embed="rId8">
            <a:alphaModFix/>
          </a:blip>
          <a:srcRect b="0" l="0" r="0" t="0"/>
          <a:stretch/>
        </p:blipFill>
        <p:spPr>
          <a:xfrm>
            <a:off x="7802309" y="4838808"/>
            <a:ext cx="1078992" cy="1402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7"/>
          <p:cNvSpPr txBox="1"/>
          <p:nvPr>
            <p:ph type="title"/>
          </p:nvPr>
        </p:nvSpPr>
        <p:spPr>
          <a:xfrm>
            <a:off x="286862" y="600076"/>
            <a:ext cx="6323931" cy="332399"/>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400"/>
              <a:buFont typeface="Arial"/>
              <a:buNone/>
            </a:pPr>
            <a:r>
              <a:rPr lang="en-US"/>
              <a:t>Lifecycle Extension with ProSupport</a:t>
            </a:r>
            <a:endParaRPr/>
          </a:p>
        </p:txBody>
      </p:sp>
      <p:sp>
        <p:nvSpPr>
          <p:cNvPr id="2734" name="Google Shape;2734;p17"/>
          <p:cNvSpPr txBox="1"/>
          <p:nvPr/>
        </p:nvSpPr>
        <p:spPr>
          <a:xfrm>
            <a:off x="285751" y="953936"/>
            <a:ext cx="8858251" cy="215503"/>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80C7FB"/>
              </a:buClr>
              <a:buSzPts val="1350"/>
              <a:buFont typeface="Arial"/>
              <a:buNone/>
            </a:pPr>
            <a:r>
              <a:rPr b="0" i="0" lang="en-US" sz="1350" u="none" cap="none" strike="noStrike">
                <a:solidFill>
                  <a:srgbClr val="80C7FB"/>
                </a:solidFill>
                <a:latin typeface="Arial"/>
                <a:ea typeface="Arial"/>
                <a:cs typeface="Arial"/>
                <a:sym typeface="Arial"/>
              </a:rPr>
              <a:t>The simplest way to keep your infrastructure </a:t>
            </a:r>
            <a:r>
              <a:rPr b="1" i="0" lang="en-US" sz="1350" u="none" cap="none" strike="noStrike">
                <a:solidFill>
                  <a:srgbClr val="80C7FB"/>
                </a:solidFill>
                <a:latin typeface="Arial"/>
                <a:ea typeface="Arial"/>
                <a:cs typeface="Arial"/>
                <a:sym typeface="Arial"/>
              </a:rPr>
              <a:t>continuously modern</a:t>
            </a:r>
            <a:endParaRPr/>
          </a:p>
        </p:txBody>
      </p:sp>
      <p:sp>
        <p:nvSpPr>
          <p:cNvPr id="2735" name="Google Shape;2735;p17"/>
          <p:cNvSpPr txBox="1"/>
          <p:nvPr/>
        </p:nvSpPr>
        <p:spPr>
          <a:xfrm>
            <a:off x="879168" y="3909162"/>
            <a:ext cx="7339944" cy="548868"/>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All subscribers also benefit from Future-Proof Program guarantees</a:t>
            </a:r>
            <a:endParaRPr/>
          </a:p>
          <a:p>
            <a:pPr indent="0" lvl="0" marL="0" marR="0" rtl="0" algn="ctr">
              <a:lnSpc>
                <a:spcPct val="100000"/>
              </a:lnSpc>
              <a:spcBef>
                <a:spcPts val="45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Tech Refresh &amp; Recycle</a:t>
            </a:r>
            <a:r>
              <a:rPr b="1" i="0" lang="en-US" sz="1200" u="none" cap="none" strike="noStrike">
                <a:solidFill>
                  <a:srgbClr val="000000"/>
                </a:solidFill>
                <a:latin typeface="Arial"/>
                <a:ea typeface="Arial"/>
                <a:cs typeface="Arial"/>
                <a:sym typeface="Arial"/>
              </a:rPr>
              <a:t> | </a:t>
            </a:r>
            <a:r>
              <a:rPr b="0" i="0" lang="en-US" sz="1200" u="none" cap="none" strike="noStrike">
                <a:solidFill>
                  <a:srgbClr val="000000"/>
                </a:solidFill>
                <a:latin typeface="Arial"/>
                <a:ea typeface="Arial"/>
                <a:cs typeface="Arial"/>
                <a:sym typeface="Arial"/>
              </a:rPr>
              <a:t>All inclusive software</a:t>
            </a:r>
            <a:r>
              <a:rPr b="1" i="0" lang="en-US" sz="1200" u="none" cap="none" strike="noStrike">
                <a:solidFill>
                  <a:srgbClr val="000000"/>
                </a:solidFill>
                <a:latin typeface="Arial"/>
                <a:ea typeface="Arial"/>
                <a:cs typeface="Arial"/>
                <a:sym typeface="Arial"/>
              </a:rPr>
              <a:t> | </a:t>
            </a:r>
            <a:r>
              <a:rPr b="0" i="0" lang="en-US" sz="1200" u="none" cap="none" strike="noStrike">
                <a:solidFill>
                  <a:srgbClr val="000000"/>
                </a:solidFill>
                <a:latin typeface="Arial"/>
                <a:ea typeface="Arial"/>
                <a:cs typeface="Arial"/>
                <a:sym typeface="Arial"/>
              </a:rPr>
              <a:t>Data reduction guarantee</a:t>
            </a:r>
            <a:r>
              <a:rPr b="1" i="0" lang="en-US" sz="1200" u="none" cap="none" strike="noStrike">
                <a:solidFill>
                  <a:srgbClr val="000000"/>
                </a:solidFill>
                <a:latin typeface="Arial"/>
                <a:ea typeface="Arial"/>
                <a:cs typeface="Arial"/>
                <a:sym typeface="Arial"/>
              </a:rPr>
              <a:t> | </a:t>
            </a:r>
            <a:r>
              <a:rPr b="0" i="0" lang="en-US" sz="1200" u="none" cap="none" strike="noStrike">
                <a:solidFill>
                  <a:srgbClr val="000000"/>
                </a:solidFill>
                <a:latin typeface="Arial"/>
                <a:ea typeface="Arial"/>
                <a:cs typeface="Arial"/>
                <a:sym typeface="Arial"/>
              </a:rPr>
              <a:t>3-year satisfaction guarantee</a:t>
            </a:r>
            <a:endParaRPr/>
          </a:p>
        </p:txBody>
      </p:sp>
      <p:grpSp>
        <p:nvGrpSpPr>
          <p:cNvPr id="2736" name="Google Shape;2736;p17"/>
          <p:cNvGrpSpPr/>
          <p:nvPr/>
        </p:nvGrpSpPr>
        <p:grpSpPr>
          <a:xfrm>
            <a:off x="6404089" y="1505283"/>
            <a:ext cx="2392198" cy="2243757"/>
            <a:chOff x="8538786" y="2007044"/>
            <a:chExt cx="3189598" cy="2991676"/>
          </a:xfrm>
        </p:grpSpPr>
        <p:sp>
          <p:nvSpPr>
            <p:cNvPr id="2737" name="Google Shape;2737;p17"/>
            <p:cNvSpPr txBox="1"/>
            <p:nvPr/>
          </p:nvSpPr>
          <p:spPr>
            <a:xfrm>
              <a:off x="8591622" y="2007044"/>
              <a:ext cx="2964406" cy="55399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4BB5E"/>
                </a:buClr>
                <a:buSzPts val="1350"/>
                <a:buFont typeface="Arial"/>
                <a:buNone/>
              </a:pPr>
              <a:r>
                <a:rPr b="1" i="0" lang="en-US" sz="1350" u="none" cap="none" strike="noStrike">
                  <a:solidFill>
                    <a:srgbClr val="F4BB5E"/>
                  </a:solidFill>
                  <a:latin typeface="Arial"/>
                  <a:ea typeface="Arial"/>
                  <a:cs typeface="Arial"/>
                  <a:sym typeface="Arial"/>
                </a:rPr>
                <a:t>Flexible technology upgrades</a:t>
              </a:r>
              <a:endParaRPr/>
            </a:p>
          </p:txBody>
        </p:sp>
        <p:sp>
          <p:nvSpPr>
            <p:cNvPr id="2738" name="Google Shape;2738;p17"/>
            <p:cNvSpPr/>
            <p:nvPr/>
          </p:nvSpPr>
          <p:spPr>
            <a:xfrm>
              <a:off x="8627998" y="2778040"/>
              <a:ext cx="3100386" cy="2220680"/>
            </a:xfrm>
            <a:prstGeom prst="chevron">
              <a:avLst>
                <a:gd fmla="val 17728" name="adj"/>
              </a:avLst>
            </a:prstGeom>
            <a:solidFill>
              <a:srgbClr val="EEEEEE"/>
            </a:solidFill>
            <a:ln>
              <a:noFill/>
            </a:ln>
          </p:spPr>
          <p:txBody>
            <a:bodyPr anchorCtr="0" anchor="t" bIns="34275" lIns="137150" spcFirstLastPara="1" rIns="137150" wrap="square" tIns="137150">
              <a:noAutofit/>
            </a:bodyPr>
            <a:lstStyle/>
            <a:p>
              <a:pPr indent="0" lvl="0" marL="0" marR="0" rtl="0" algn="l">
                <a:lnSpc>
                  <a:spcPct val="100000"/>
                </a:lnSpc>
                <a:spcBef>
                  <a:spcPts val="0"/>
                </a:spcBef>
                <a:spcAft>
                  <a:spcPts val="0"/>
                </a:spcAft>
                <a:buClr>
                  <a:srgbClr val="0D2155"/>
                </a:buClr>
                <a:buSzPts val="1200"/>
                <a:buFont typeface="Arial"/>
                <a:buNone/>
              </a:pPr>
              <a:r>
                <a:rPr b="1" i="0" lang="en-US" sz="1200" u="none" cap="none" strike="noStrike">
                  <a:solidFill>
                    <a:srgbClr val="0D2155"/>
                  </a:solidFill>
                  <a:latin typeface="Arial"/>
                  <a:ea typeface="Arial"/>
                  <a:cs typeface="Arial"/>
                  <a:sym typeface="Arial"/>
                </a:rPr>
                <a:t>Meet your unique business needs </a:t>
              </a:r>
              <a:endParaRPr/>
            </a:p>
            <a:p>
              <a:pPr indent="0" lvl="0" marL="0" marR="0" rtl="0" algn="l">
                <a:lnSpc>
                  <a:spcPct val="100000"/>
                </a:lnSpc>
                <a:spcBef>
                  <a:spcPts val="450"/>
                </a:spcBef>
                <a:spcAft>
                  <a:spcPts val="0"/>
                </a:spcAft>
                <a:buClr>
                  <a:srgbClr val="000000"/>
                </a:buClr>
                <a:buSzPts val="975"/>
                <a:buFont typeface="Arial"/>
                <a:buNone/>
              </a:pPr>
              <a:r>
                <a:rPr b="0" i="0" lang="en-US" sz="975" u="none" cap="none" strike="noStrike">
                  <a:solidFill>
                    <a:srgbClr val="000000"/>
                  </a:solidFill>
                  <a:latin typeface="Arial"/>
                  <a:ea typeface="Arial"/>
                  <a:cs typeface="Arial"/>
                  <a:sym typeface="Arial"/>
                </a:rPr>
                <a:t>adopt higher model upgrades, capacity refreshes, scale-outs, and next generation appliance upgrades</a:t>
              </a:r>
              <a:r>
                <a:rPr b="0" baseline="30000" i="0" lang="en-US" sz="975" u="none" cap="none" strike="noStrike">
                  <a:solidFill>
                    <a:srgbClr val="000000"/>
                  </a:solidFill>
                  <a:latin typeface="Arial"/>
                  <a:ea typeface="Arial"/>
                  <a:cs typeface="Arial"/>
                  <a:sym typeface="Arial"/>
                </a:rPr>
                <a:t>1</a:t>
              </a:r>
              <a:endParaRPr/>
            </a:p>
            <a:p>
              <a:pPr indent="0" lvl="0" marL="0" marR="0" rtl="0" algn="l">
                <a:lnSpc>
                  <a:spcPct val="100000"/>
                </a:lnSpc>
                <a:spcBef>
                  <a:spcPts val="450"/>
                </a:spcBef>
                <a:spcAft>
                  <a:spcPts val="0"/>
                </a:spcAft>
                <a:buClr>
                  <a:schemeClr val="lt1"/>
                </a:buClr>
                <a:buSzPts val="975"/>
                <a:buFont typeface="Arial"/>
                <a:buNone/>
              </a:pPr>
              <a:r>
                <a:t/>
              </a:r>
              <a:endParaRPr b="0" i="0" sz="975" u="none" cap="none" strike="noStrike">
                <a:solidFill>
                  <a:srgbClr val="000000"/>
                </a:solidFill>
                <a:latin typeface="Arial"/>
                <a:ea typeface="Arial"/>
                <a:cs typeface="Arial"/>
                <a:sym typeface="Arial"/>
              </a:endParaRPr>
            </a:p>
          </p:txBody>
        </p:sp>
        <p:sp>
          <p:nvSpPr>
            <p:cNvPr id="2739" name="Google Shape;2739;p17"/>
            <p:cNvSpPr txBox="1"/>
            <p:nvPr/>
          </p:nvSpPr>
          <p:spPr>
            <a:xfrm>
              <a:off x="8538786" y="2024748"/>
              <a:ext cx="239381"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a:t>
              </a:r>
              <a:endParaRPr/>
            </a:p>
          </p:txBody>
        </p:sp>
      </p:grpSp>
      <p:sp>
        <p:nvSpPr>
          <p:cNvPr descr="footnotes&#10;1: IDC FutureScape: “Worldwide Future of Digital Infrastructure 2021 Predictions,” October 2020&#10; 2: A commissioned study conducted by Forrester Consulting on behalf of Dell Technologies, December 2020.&#10;" id="2740" name="Google Shape;2740;p17"/>
          <p:cNvSpPr/>
          <p:nvPr/>
        </p:nvSpPr>
        <p:spPr>
          <a:xfrm>
            <a:off x="3021892" y="4588655"/>
            <a:ext cx="3103226" cy="196208"/>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808080"/>
              </a:buClr>
              <a:buSzPts val="675"/>
              <a:buFont typeface="Arial"/>
              <a:buNone/>
            </a:pPr>
            <a:r>
              <a:rPr b="0" baseline="30000" i="0" lang="en-US" sz="675" u="none" cap="none" strike="noStrike">
                <a:solidFill>
                  <a:srgbClr val="808080"/>
                </a:solidFill>
                <a:latin typeface="Arial"/>
                <a:ea typeface="Arial"/>
                <a:cs typeface="Arial"/>
                <a:sym typeface="Arial"/>
              </a:rPr>
              <a:t>3</a:t>
            </a:r>
            <a:r>
              <a:rPr b="0" i="0" lang="en-US" sz="675" u="none" cap="none" strike="noStrike">
                <a:solidFill>
                  <a:srgbClr val="808080"/>
                </a:solidFill>
                <a:latin typeface="Arial"/>
                <a:ea typeface="Arial"/>
                <a:cs typeface="Arial"/>
                <a:sym typeface="Arial"/>
              </a:rPr>
              <a:t>APEX AIOps Infrastructure Observability and MyService360 dashboards </a:t>
            </a:r>
            <a:endParaRPr/>
          </a:p>
        </p:txBody>
      </p:sp>
      <p:sp>
        <p:nvSpPr>
          <p:cNvPr descr="footnotes&#10;1: IDC FutureScape: “Worldwide Future of Digital Infrastructure 2021 Predictions,” October 2020&#10; 2: A commissioned study conducted by Forrester Consulting on behalf of Dell Technologies, December 2020.&#10;" id="2741" name="Google Shape;2741;p17"/>
          <p:cNvSpPr/>
          <p:nvPr/>
        </p:nvSpPr>
        <p:spPr>
          <a:xfrm>
            <a:off x="9063" y="4588655"/>
            <a:ext cx="1594971" cy="196208"/>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808080"/>
              </a:buClr>
              <a:buSzPts val="675"/>
              <a:buFont typeface="Arial"/>
              <a:buNone/>
            </a:pPr>
            <a:r>
              <a:rPr b="0" baseline="30000" i="0" lang="en-US" sz="675" u="none" cap="none" strike="noStrike">
                <a:solidFill>
                  <a:srgbClr val="808080"/>
                </a:solidFill>
                <a:latin typeface="Arial"/>
                <a:ea typeface="Arial"/>
                <a:cs typeface="Arial"/>
                <a:sym typeface="Arial"/>
              </a:rPr>
              <a:t>1</a:t>
            </a:r>
            <a:r>
              <a:rPr b="0" i="0" lang="en-US" sz="675" u="none" cap="none" strike="noStrike">
                <a:solidFill>
                  <a:srgbClr val="808080"/>
                </a:solidFill>
                <a:latin typeface="Arial"/>
                <a:ea typeface="Arial"/>
                <a:cs typeface="Arial"/>
                <a:sym typeface="Arial"/>
              </a:rPr>
              <a:t>Requires 6 year contract</a:t>
            </a:r>
            <a:endParaRPr/>
          </a:p>
        </p:txBody>
      </p:sp>
      <p:sp>
        <p:nvSpPr>
          <p:cNvPr descr="footnotes&#10;1: IDC FutureScape: “Worldwide Future of Digital Infrastructure 2021 Predictions,” October 2020&#10; 2: A commissioned study conducted by Forrester Consulting on behalf of Dell Technologies, December 2020.&#10;" id="2742" name="Google Shape;2742;p17"/>
          <p:cNvSpPr/>
          <p:nvPr/>
        </p:nvSpPr>
        <p:spPr>
          <a:xfrm>
            <a:off x="1152549" y="4588655"/>
            <a:ext cx="2602685" cy="196208"/>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808080"/>
              </a:buClr>
              <a:buSzPts val="675"/>
              <a:buFont typeface="Arial"/>
              <a:buNone/>
            </a:pPr>
            <a:r>
              <a:rPr b="0" baseline="30000" i="0" lang="en-US" sz="675" u="none" cap="none" strike="noStrike">
                <a:solidFill>
                  <a:srgbClr val="808080"/>
                </a:solidFill>
                <a:latin typeface="Arial"/>
                <a:ea typeface="Arial"/>
                <a:cs typeface="Arial"/>
                <a:sym typeface="Arial"/>
              </a:rPr>
              <a:t>2</a:t>
            </a:r>
            <a:r>
              <a:rPr b="0" i="0" lang="en-US" sz="675" u="none" cap="none" strike="noStrike">
                <a:solidFill>
                  <a:srgbClr val="808080"/>
                </a:solidFill>
                <a:latin typeface="Arial"/>
                <a:ea typeface="Arial"/>
                <a:cs typeface="Arial"/>
                <a:sym typeface="Arial"/>
              </a:rPr>
              <a:t>Courtesy of ProSupport or ProSupport Plus</a:t>
            </a:r>
            <a:endParaRPr/>
          </a:p>
        </p:txBody>
      </p:sp>
      <p:grpSp>
        <p:nvGrpSpPr>
          <p:cNvPr id="2743" name="Google Shape;2743;p17"/>
          <p:cNvGrpSpPr/>
          <p:nvPr/>
        </p:nvGrpSpPr>
        <p:grpSpPr>
          <a:xfrm>
            <a:off x="4222778" y="1505283"/>
            <a:ext cx="2491109" cy="2239772"/>
            <a:chOff x="5630371" y="2007044"/>
            <a:chExt cx="3321479" cy="2986362"/>
          </a:xfrm>
        </p:grpSpPr>
        <p:sp>
          <p:nvSpPr>
            <p:cNvPr id="2744" name="Google Shape;2744;p17"/>
            <p:cNvSpPr txBox="1"/>
            <p:nvPr/>
          </p:nvSpPr>
          <p:spPr>
            <a:xfrm>
              <a:off x="5702565" y="2007044"/>
              <a:ext cx="2964405" cy="55399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4BB5E"/>
                </a:buClr>
                <a:buSzPts val="1350"/>
                <a:buFont typeface="Arial"/>
                <a:buNone/>
              </a:pPr>
              <a:r>
                <a:rPr b="1" i="0" lang="en-US" sz="1350" u="none" cap="none" strike="noStrike">
                  <a:solidFill>
                    <a:srgbClr val="F4BB5E"/>
                  </a:solidFill>
                  <a:latin typeface="Arial"/>
                  <a:ea typeface="Arial"/>
                  <a:cs typeface="Arial"/>
                  <a:sym typeface="Arial"/>
                </a:rPr>
                <a:t>Customized annual consultations</a:t>
              </a:r>
              <a:endParaRPr/>
            </a:p>
          </p:txBody>
        </p:sp>
        <p:sp>
          <p:nvSpPr>
            <p:cNvPr id="2745" name="Google Shape;2745;p17"/>
            <p:cNvSpPr/>
            <p:nvPr/>
          </p:nvSpPr>
          <p:spPr>
            <a:xfrm>
              <a:off x="5849968" y="2778040"/>
              <a:ext cx="3101882" cy="2215366"/>
            </a:xfrm>
            <a:prstGeom prst="chevron">
              <a:avLst>
                <a:gd fmla="val 17799" name="adj"/>
              </a:avLst>
            </a:prstGeom>
            <a:solidFill>
              <a:srgbClr val="EEEEEE"/>
            </a:solidFill>
            <a:ln>
              <a:noFill/>
            </a:ln>
          </p:spPr>
          <p:txBody>
            <a:bodyPr anchorCtr="0" anchor="t" bIns="45700" lIns="137150" spcFirstLastPara="1" rIns="137150" wrap="square" tIns="137150">
              <a:noAutofit/>
            </a:bodyPr>
            <a:lstStyle/>
            <a:p>
              <a:pPr indent="0" lvl="0" marL="0" marR="0" rtl="0" algn="l">
                <a:lnSpc>
                  <a:spcPct val="100000"/>
                </a:lnSpc>
                <a:spcBef>
                  <a:spcPts val="0"/>
                </a:spcBef>
                <a:spcAft>
                  <a:spcPts val="0"/>
                </a:spcAft>
                <a:buClr>
                  <a:srgbClr val="0D2155"/>
                </a:buClr>
                <a:buSzPts val="1200"/>
                <a:buFont typeface="Arial"/>
                <a:buNone/>
              </a:pPr>
              <a:r>
                <a:rPr b="1" i="0" lang="en-US" sz="1200" u="none" cap="none" strike="noStrike">
                  <a:solidFill>
                    <a:srgbClr val="0D2155"/>
                  </a:solidFill>
                  <a:latin typeface="Arial"/>
                  <a:ea typeface="Arial"/>
                  <a:cs typeface="Arial"/>
                  <a:sym typeface="Arial"/>
                </a:rPr>
                <a:t>An appointed technical advisor</a:t>
              </a:r>
              <a:endParaRPr/>
            </a:p>
            <a:p>
              <a:pPr indent="0" lvl="0" marL="0" marR="0" rtl="0" algn="l">
                <a:lnSpc>
                  <a:spcPct val="100000"/>
                </a:lnSpc>
                <a:spcBef>
                  <a:spcPts val="450"/>
                </a:spcBef>
                <a:spcAft>
                  <a:spcPts val="0"/>
                </a:spcAft>
                <a:buClr>
                  <a:srgbClr val="000000"/>
                </a:buClr>
                <a:buSzPts val="975"/>
                <a:buFont typeface="Arial"/>
                <a:buNone/>
              </a:pPr>
              <a:r>
                <a:rPr b="0" i="0" lang="en-US" sz="975" u="none" cap="none" strike="noStrike">
                  <a:solidFill>
                    <a:srgbClr val="000000"/>
                  </a:solidFill>
                  <a:latin typeface="Arial"/>
                  <a:ea typeface="Arial"/>
                  <a:cs typeface="Arial"/>
                  <a:sym typeface="Arial"/>
                </a:rPr>
                <a:t>proposes efficiency improvements for your PowerStore and advises </a:t>
              </a:r>
              <a:br>
                <a:rPr b="0" i="0" lang="en-US" sz="975" u="none" cap="none" strike="noStrike">
                  <a:solidFill>
                    <a:srgbClr val="000000"/>
                  </a:solidFill>
                  <a:latin typeface="Arial"/>
                  <a:ea typeface="Arial"/>
                  <a:cs typeface="Arial"/>
                  <a:sym typeface="Arial"/>
                </a:rPr>
              </a:br>
              <a:r>
                <a:rPr b="0" i="0" lang="en-US" sz="975" u="none" cap="none" strike="noStrike">
                  <a:solidFill>
                    <a:srgbClr val="000000"/>
                  </a:solidFill>
                  <a:latin typeface="Arial"/>
                  <a:ea typeface="Arial"/>
                  <a:cs typeface="Arial"/>
                  <a:sym typeface="Arial"/>
                </a:rPr>
                <a:t>on available technology upgrades for your changing business needs</a:t>
              </a:r>
              <a:endParaRPr/>
            </a:p>
          </p:txBody>
        </p:sp>
        <p:sp>
          <p:nvSpPr>
            <p:cNvPr id="2746" name="Google Shape;2746;p17"/>
            <p:cNvSpPr txBox="1"/>
            <p:nvPr/>
          </p:nvSpPr>
          <p:spPr>
            <a:xfrm>
              <a:off x="5630371" y="2024748"/>
              <a:ext cx="239381"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a:t>
              </a:r>
              <a:endParaRPr/>
            </a:p>
          </p:txBody>
        </p:sp>
      </p:grpSp>
      <p:grpSp>
        <p:nvGrpSpPr>
          <p:cNvPr id="2747" name="Google Shape;2747;p17"/>
          <p:cNvGrpSpPr/>
          <p:nvPr/>
        </p:nvGrpSpPr>
        <p:grpSpPr>
          <a:xfrm>
            <a:off x="2307190" y="1485672"/>
            <a:ext cx="2318825" cy="2263368"/>
            <a:chOff x="3076252" y="1980896"/>
            <a:chExt cx="3091767" cy="3017824"/>
          </a:xfrm>
        </p:grpSpPr>
        <p:sp>
          <p:nvSpPr>
            <p:cNvPr id="2748" name="Google Shape;2748;p17"/>
            <p:cNvSpPr txBox="1"/>
            <p:nvPr/>
          </p:nvSpPr>
          <p:spPr>
            <a:xfrm>
              <a:off x="3380259" y="1980896"/>
              <a:ext cx="2065042" cy="55399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4BB5E"/>
                </a:buClr>
                <a:buSzPts val="1350"/>
                <a:buFont typeface="Arial"/>
                <a:buNone/>
              </a:pPr>
              <a:r>
                <a:rPr b="1" i="0" lang="en-US" sz="1350" u="none" cap="none" strike="noStrike">
                  <a:solidFill>
                    <a:srgbClr val="F4BB5E"/>
                  </a:solidFill>
                  <a:latin typeface="Arial"/>
                  <a:ea typeface="Arial"/>
                  <a:cs typeface="Arial"/>
                  <a:sym typeface="Arial"/>
                </a:rPr>
                <a:t>World-class support services</a:t>
              </a:r>
              <a:endParaRPr/>
            </a:p>
          </p:txBody>
        </p:sp>
        <p:sp>
          <p:nvSpPr>
            <p:cNvPr id="2749" name="Google Shape;2749;p17"/>
            <p:cNvSpPr/>
            <p:nvPr/>
          </p:nvSpPr>
          <p:spPr>
            <a:xfrm>
              <a:off x="3076252" y="2778040"/>
              <a:ext cx="3091767" cy="2220680"/>
            </a:xfrm>
            <a:prstGeom prst="chevron">
              <a:avLst>
                <a:gd fmla="val 18099" name="adj"/>
              </a:avLst>
            </a:prstGeom>
            <a:solidFill>
              <a:srgbClr val="EEEEEE"/>
            </a:solidFill>
            <a:ln>
              <a:noFill/>
            </a:ln>
          </p:spPr>
          <p:txBody>
            <a:bodyPr anchorCtr="0" anchor="t" bIns="45700" lIns="137150" spcFirstLastPara="1" rIns="137150" wrap="square" tIns="137150">
              <a:noAutofit/>
            </a:bodyPr>
            <a:lstStyle/>
            <a:p>
              <a:pPr indent="0" lvl="0" marL="0" marR="0" rtl="0" algn="l">
                <a:lnSpc>
                  <a:spcPct val="100000"/>
                </a:lnSpc>
                <a:spcBef>
                  <a:spcPts val="0"/>
                </a:spcBef>
                <a:spcAft>
                  <a:spcPts val="0"/>
                </a:spcAft>
                <a:buClr>
                  <a:srgbClr val="0D2155"/>
                </a:buClr>
                <a:buSzPts val="1200"/>
                <a:buFont typeface="Arial"/>
                <a:buNone/>
              </a:pPr>
              <a:r>
                <a:rPr b="1" i="0" lang="en-US" sz="1200" u="none" cap="none" strike="noStrike">
                  <a:solidFill>
                    <a:srgbClr val="0D2155"/>
                  </a:solidFill>
                  <a:latin typeface="Arial"/>
                  <a:ea typeface="Arial"/>
                  <a:cs typeface="Arial"/>
                  <a:sym typeface="Arial"/>
                </a:rPr>
                <a:t>24/7 access </a:t>
              </a:r>
              <a:br>
                <a:rPr b="1" i="0" lang="en-US" sz="1200" u="none" cap="none" strike="noStrike">
                  <a:solidFill>
                    <a:srgbClr val="0D2155"/>
                  </a:solidFill>
                  <a:latin typeface="Arial"/>
                  <a:ea typeface="Arial"/>
                  <a:cs typeface="Arial"/>
                  <a:sym typeface="Arial"/>
                </a:rPr>
              </a:br>
              <a:r>
                <a:rPr b="1" i="0" lang="en-US" sz="1200" u="none" cap="none" strike="noStrike">
                  <a:solidFill>
                    <a:srgbClr val="0D2155"/>
                  </a:solidFill>
                  <a:latin typeface="Arial"/>
                  <a:ea typeface="Arial"/>
                  <a:cs typeface="Arial"/>
                  <a:sym typeface="Arial"/>
                </a:rPr>
                <a:t>to live experts</a:t>
              </a:r>
              <a:endParaRPr/>
            </a:p>
            <a:p>
              <a:pPr indent="0" lvl="0" marL="0" marR="0" rtl="0" algn="l">
                <a:lnSpc>
                  <a:spcPct val="90000"/>
                </a:lnSpc>
                <a:spcBef>
                  <a:spcPts val="450"/>
                </a:spcBef>
                <a:spcAft>
                  <a:spcPts val="0"/>
                </a:spcAft>
                <a:buClr>
                  <a:srgbClr val="0C32A4"/>
                </a:buClr>
                <a:buSzPts val="975"/>
                <a:buFont typeface="Arial"/>
                <a:buNone/>
              </a:pPr>
              <a:r>
                <a:rPr b="0" i="0" lang="en-US" sz="975" u="none" cap="none" strike="noStrike">
                  <a:solidFill>
                    <a:srgbClr val="000000"/>
                  </a:solidFill>
                  <a:latin typeface="Arial"/>
                  <a:ea typeface="Arial"/>
                  <a:cs typeface="Arial"/>
                  <a:sym typeface="Arial"/>
                </a:rPr>
                <a:t>no call-backs, ever</a:t>
              </a:r>
              <a:r>
                <a:rPr b="0" baseline="30000" i="0" lang="en-US" sz="975" u="none" cap="none" strike="noStrike">
                  <a:solidFill>
                    <a:srgbClr val="000000"/>
                  </a:solidFill>
                  <a:latin typeface="Arial"/>
                  <a:ea typeface="Arial"/>
                  <a:cs typeface="Arial"/>
                  <a:sym typeface="Arial"/>
                </a:rPr>
                <a:t>2</a:t>
              </a:r>
              <a:r>
                <a:rPr b="0" i="0" lang="en-US" sz="975" u="none" cap="none" strike="noStrike">
                  <a:solidFill>
                    <a:srgbClr val="000000"/>
                  </a:solidFill>
                  <a:latin typeface="Arial"/>
                  <a:ea typeface="Arial"/>
                  <a:cs typeface="Arial"/>
                  <a:sym typeface="Arial"/>
                </a:rPr>
                <a:t> predictive hardware anomaly detection, access to insightful dashboards</a:t>
              </a:r>
              <a:r>
                <a:rPr b="0" baseline="30000" i="0" lang="en-US" sz="975" u="none" cap="none" strike="noStrike">
                  <a:solidFill>
                    <a:srgbClr val="000000"/>
                  </a:solidFill>
                  <a:latin typeface="Arial"/>
                  <a:ea typeface="Arial"/>
                  <a:cs typeface="Arial"/>
                  <a:sym typeface="Arial"/>
                </a:rPr>
                <a:t>3</a:t>
              </a:r>
              <a:endParaRPr b="0" i="0" sz="975" u="none" cap="none" strike="noStrike">
                <a:solidFill>
                  <a:srgbClr val="000000"/>
                </a:solidFill>
                <a:latin typeface="Arial"/>
                <a:ea typeface="Arial"/>
                <a:cs typeface="Arial"/>
                <a:sym typeface="Arial"/>
              </a:endParaRPr>
            </a:p>
          </p:txBody>
        </p:sp>
      </p:grpSp>
      <p:grpSp>
        <p:nvGrpSpPr>
          <p:cNvPr id="2750" name="Google Shape;2750;p17"/>
          <p:cNvGrpSpPr/>
          <p:nvPr/>
        </p:nvGrpSpPr>
        <p:grpSpPr>
          <a:xfrm>
            <a:off x="332639" y="1502403"/>
            <a:ext cx="2202555" cy="2242335"/>
            <a:chOff x="443519" y="2003204"/>
            <a:chExt cx="2936740" cy="2989780"/>
          </a:xfrm>
        </p:grpSpPr>
        <p:sp>
          <p:nvSpPr>
            <p:cNvPr id="2751" name="Google Shape;2751;p17"/>
            <p:cNvSpPr/>
            <p:nvPr/>
          </p:nvSpPr>
          <p:spPr>
            <a:xfrm>
              <a:off x="443519" y="2772304"/>
              <a:ext cx="2936740" cy="2220680"/>
            </a:xfrm>
            <a:prstGeom prst="homePlate">
              <a:avLst>
                <a:gd fmla="val 18525" name="adj"/>
              </a:avLst>
            </a:prstGeom>
            <a:solidFill>
              <a:srgbClr val="CBEEFF"/>
            </a:solidFill>
            <a:ln>
              <a:noFill/>
            </a:ln>
          </p:spPr>
          <p:txBody>
            <a:bodyPr anchorCtr="0" anchor="t" bIns="34275" lIns="137150" spcFirstLastPara="1" rIns="137150" wrap="square" tIns="137150">
              <a:noAutofit/>
            </a:bodyPr>
            <a:lstStyle/>
            <a:p>
              <a:pPr indent="0" lvl="0" marL="0" marR="0" rtl="0" algn="l">
                <a:lnSpc>
                  <a:spcPct val="100000"/>
                </a:lnSpc>
                <a:spcBef>
                  <a:spcPts val="0"/>
                </a:spcBef>
                <a:spcAft>
                  <a:spcPts val="0"/>
                </a:spcAft>
                <a:buClr>
                  <a:srgbClr val="0D2155"/>
                </a:buClr>
                <a:buSzPts val="1200"/>
                <a:buFont typeface="Arial"/>
                <a:buNone/>
              </a:pPr>
              <a:r>
                <a:rPr b="1" i="0" lang="en-US" sz="1200" u="none" cap="none" strike="noStrike">
                  <a:solidFill>
                    <a:srgbClr val="0D2155"/>
                  </a:solidFill>
                  <a:latin typeface="Arial"/>
                  <a:ea typeface="Arial"/>
                  <a:cs typeface="Arial"/>
                  <a:sym typeface="Arial"/>
                </a:rPr>
                <a:t>Adopt PowerStore’s flexible, software driven architecture</a:t>
              </a:r>
              <a:endParaRPr/>
            </a:p>
            <a:p>
              <a:pPr indent="0" lvl="0" marL="0" marR="0" rtl="0" algn="l">
                <a:lnSpc>
                  <a:spcPct val="100000"/>
                </a:lnSpc>
                <a:spcBef>
                  <a:spcPts val="450"/>
                </a:spcBef>
                <a:spcAft>
                  <a:spcPts val="0"/>
                </a:spcAft>
                <a:buClr>
                  <a:srgbClr val="000000"/>
                </a:buClr>
                <a:buSzPts val="975"/>
                <a:buFont typeface="Arial"/>
                <a:buNone/>
              </a:pPr>
              <a:r>
                <a:rPr b="0" i="0" lang="en-US" sz="975" u="none" cap="none" strike="noStrike">
                  <a:solidFill>
                    <a:srgbClr val="000000"/>
                  </a:solidFill>
                  <a:latin typeface="Arial"/>
                  <a:ea typeface="Arial"/>
                  <a:cs typeface="Arial"/>
                  <a:sym typeface="Arial"/>
                </a:rPr>
                <a:t>and subscribe to Lifecycle Extension with ProSupport or ProSupport Plus</a:t>
              </a:r>
              <a:endParaRPr/>
            </a:p>
          </p:txBody>
        </p:sp>
        <p:sp>
          <p:nvSpPr>
            <p:cNvPr id="2752" name="Google Shape;2752;p17"/>
            <p:cNvSpPr txBox="1"/>
            <p:nvPr/>
          </p:nvSpPr>
          <p:spPr>
            <a:xfrm>
              <a:off x="491202" y="2003204"/>
              <a:ext cx="2434039" cy="566309"/>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Optimize every phase of storage ownership</a:t>
              </a:r>
              <a:endParaRPr/>
            </a:p>
          </p:txBody>
        </p:sp>
      </p:grpSp>
      <p:sp>
        <p:nvSpPr>
          <p:cNvPr id="2753" name="Google Shape;2753;p17"/>
          <p:cNvSpPr txBox="1"/>
          <p:nvPr/>
        </p:nvSpPr>
        <p:spPr>
          <a:xfrm>
            <a:off x="6820389" y="3400799"/>
            <a:ext cx="177475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47554"/>
              </a:buClr>
              <a:buSzPts val="1050"/>
              <a:buFont typeface="Arial"/>
              <a:buNone/>
            </a:pPr>
            <a:r>
              <a:rPr b="1" i="0" lang="en-US" sz="1050" u="none" cap="none" strike="noStrike">
                <a:solidFill>
                  <a:srgbClr val="247554"/>
                </a:solidFill>
                <a:latin typeface="Arial"/>
                <a:ea typeface="Arial"/>
                <a:cs typeface="Arial"/>
                <a:sym typeface="Arial"/>
              </a:rPr>
              <a:t>Up to 25% cost savings!</a:t>
            </a:r>
            <a:r>
              <a:rPr b="1" baseline="30000" i="0" lang="en-US" sz="1050" u="none" cap="none" strike="noStrike">
                <a:solidFill>
                  <a:srgbClr val="247554"/>
                </a:solidFill>
                <a:latin typeface="Arial"/>
                <a:ea typeface="Arial"/>
                <a:cs typeface="Arial"/>
                <a:sym typeface="Arial"/>
              </a:rPr>
              <a:t>4</a:t>
            </a:r>
            <a:endParaRPr/>
          </a:p>
        </p:txBody>
      </p:sp>
      <p:sp>
        <p:nvSpPr>
          <p:cNvPr descr="footnotes&#10;1: IDC FutureScape: “Worldwide Future of Digital Infrastructure 2021 Predictions,” October 2020&#10; 2: A commissioned study conducted by Forrester Consulting on behalf of Dell Technologies, December 2020.&#10;" id="2754" name="Google Shape;2754;p17"/>
          <p:cNvSpPr/>
          <p:nvPr/>
        </p:nvSpPr>
        <p:spPr>
          <a:xfrm>
            <a:off x="9063" y="4717601"/>
            <a:ext cx="5858337" cy="300082"/>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808080"/>
              </a:buClr>
              <a:buSzPts val="675"/>
              <a:buFont typeface="Arial"/>
              <a:buNone/>
            </a:pPr>
            <a:r>
              <a:rPr b="0" baseline="30000" i="0" lang="en-US" sz="675" u="none" cap="none" strike="noStrike">
                <a:solidFill>
                  <a:srgbClr val="808080"/>
                </a:solidFill>
                <a:latin typeface="Arial"/>
                <a:ea typeface="Arial"/>
                <a:cs typeface="Arial"/>
                <a:sym typeface="Arial"/>
              </a:rPr>
              <a:t>4</a:t>
            </a:r>
            <a:r>
              <a:rPr b="0" i="0" lang="en-US" sz="675" u="none" cap="none" strike="noStrike">
                <a:solidFill>
                  <a:srgbClr val="808080"/>
                </a:solidFill>
                <a:latin typeface="Arial"/>
                <a:ea typeface="Arial"/>
                <a:cs typeface="Arial"/>
                <a:sym typeface="Arial"/>
              </a:rPr>
              <a:t>Subscribers of Lifecycle Extension with ProSupport or ProSupport Plus save up to 25% when upgrading their storage product using the program's qualified upgrades -compared to those without the program. 6-year contract required. Refer to your sales representative for more details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7"/>
                                        </p:tgtEl>
                                        <p:attrNameLst>
                                          <p:attrName>style.visibility</p:attrName>
                                        </p:attrNameLst>
                                      </p:cBhvr>
                                      <p:to>
                                        <p:strVal val="visible"/>
                                      </p:to>
                                    </p:set>
                                    <p:animEffect filter="fade" transition="in">
                                      <p:cBhvr>
                                        <p:cTn dur="500"/>
                                        <p:tgtEl>
                                          <p:spTgt spid="2747"/>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2743"/>
                                        </p:tgtEl>
                                        <p:attrNameLst>
                                          <p:attrName>style.visibility</p:attrName>
                                        </p:attrNameLst>
                                      </p:cBhvr>
                                      <p:to>
                                        <p:strVal val="visible"/>
                                      </p:to>
                                    </p:set>
                                    <p:animEffect filter="fade" transition="in">
                                      <p:cBhvr>
                                        <p:cTn dur="500"/>
                                        <p:tgtEl>
                                          <p:spTgt spid="2743"/>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2736"/>
                                        </p:tgtEl>
                                        <p:attrNameLst>
                                          <p:attrName>style.visibility</p:attrName>
                                        </p:attrNameLst>
                                      </p:cBhvr>
                                      <p:to>
                                        <p:strVal val="visible"/>
                                      </p:to>
                                    </p:set>
                                    <p:animEffect filter="fade" transition="in">
                                      <p:cBhvr>
                                        <p:cTn dur="500"/>
                                        <p:tgtEl>
                                          <p:spTgt spid="2736"/>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2735"/>
                                        </p:tgtEl>
                                        <p:attrNameLst>
                                          <p:attrName>style.visibility</p:attrName>
                                        </p:attrNameLst>
                                      </p:cBhvr>
                                      <p:to>
                                        <p:strVal val="visible"/>
                                      </p:to>
                                    </p:set>
                                    <p:animEffect filter="fade" transition="in">
                                      <p:cBhvr>
                                        <p:cTn dur="500"/>
                                        <p:tgtEl>
                                          <p:spTgt spid="2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
          <p:cNvSpPr/>
          <p:nvPr/>
        </p:nvSpPr>
        <p:spPr>
          <a:xfrm>
            <a:off x="290545" y="637423"/>
            <a:ext cx="856291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chemeClr val="dk2"/>
                </a:solidFill>
                <a:latin typeface="Arial"/>
                <a:ea typeface="Arial"/>
                <a:cs typeface="Arial"/>
                <a:sym typeface="Arial"/>
              </a:rPr>
              <a:t>PowerStore</a:t>
            </a:r>
            <a:endParaRPr/>
          </a:p>
        </p:txBody>
      </p:sp>
      <p:sp>
        <p:nvSpPr>
          <p:cNvPr id="544" name="Google Shape;544;p2"/>
          <p:cNvSpPr/>
          <p:nvPr/>
        </p:nvSpPr>
        <p:spPr>
          <a:xfrm>
            <a:off x="450510" y="334202"/>
            <a:ext cx="824298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dk2"/>
                </a:solidFill>
                <a:latin typeface="Arial"/>
                <a:ea typeface="Arial"/>
                <a:cs typeface="Arial"/>
                <a:sym typeface="Arial"/>
              </a:rPr>
              <a:t>Dell Technologies introduces</a:t>
            </a:r>
            <a:endParaRPr/>
          </a:p>
        </p:txBody>
      </p:sp>
      <p:sp>
        <p:nvSpPr>
          <p:cNvPr id="545" name="Google Shape;545;p2"/>
          <p:cNvSpPr/>
          <p:nvPr/>
        </p:nvSpPr>
        <p:spPr>
          <a:xfrm>
            <a:off x="1143146" y="2172396"/>
            <a:ext cx="1925782" cy="458437"/>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b="1" i="0" lang="en-US" sz="1800" u="none" cap="none" strike="noStrike">
                <a:solidFill>
                  <a:schemeClr val="accent1"/>
                </a:solidFill>
                <a:latin typeface="Arial"/>
                <a:ea typeface="Arial"/>
                <a:cs typeface="Arial"/>
                <a:sym typeface="Arial"/>
              </a:rPr>
              <a:t>Data-centric</a:t>
            </a:r>
            <a:endParaRPr/>
          </a:p>
        </p:txBody>
      </p:sp>
      <p:sp>
        <p:nvSpPr>
          <p:cNvPr id="546" name="Google Shape;546;p2"/>
          <p:cNvSpPr/>
          <p:nvPr/>
        </p:nvSpPr>
        <p:spPr>
          <a:xfrm>
            <a:off x="3375656" y="2158080"/>
            <a:ext cx="2392688" cy="457200"/>
          </a:xfrm>
          <a:prstGeom prst="rect">
            <a:avLst/>
          </a:prstGeom>
          <a:gradFill>
            <a:gsLst>
              <a:gs pos="0">
                <a:schemeClr val="lt1"/>
              </a:gs>
              <a:gs pos="100000">
                <a:schemeClr val="accent1"/>
              </a:gs>
            </a:gsLst>
            <a:lin ang="13500000" scaled="0"/>
          </a:gra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b="0" i="0" lang="en-US" sz="1800" u="none" cap="none" strike="noStrike">
                <a:solidFill>
                  <a:srgbClr val="B1DBFE"/>
                </a:solidFill>
                <a:latin typeface="Arial"/>
                <a:ea typeface="Arial"/>
                <a:cs typeface="Arial"/>
                <a:sym typeface="Arial"/>
              </a:rPr>
              <a:t>Intelligent</a:t>
            </a:r>
            <a:endParaRPr/>
          </a:p>
        </p:txBody>
      </p:sp>
      <p:sp>
        <p:nvSpPr>
          <p:cNvPr id="547" name="Google Shape;547;p2"/>
          <p:cNvSpPr/>
          <p:nvPr/>
        </p:nvSpPr>
        <p:spPr>
          <a:xfrm>
            <a:off x="6075072" y="2155670"/>
            <a:ext cx="1925782" cy="456189"/>
          </a:xfrm>
          <a:prstGeom prst="rect">
            <a:avLst/>
          </a:prstGeom>
          <a:gradFill>
            <a:gsLst>
              <a:gs pos="0">
                <a:schemeClr val="lt1"/>
              </a:gs>
              <a:gs pos="100000">
                <a:schemeClr val="accent1"/>
              </a:gs>
            </a:gsLst>
            <a:lin ang="13500000" scaled="0"/>
          </a:gra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b="0" i="0" lang="en-US" sz="1800" u="none" cap="none" strike="noStrike">
                <a:solidFill>
                  <a:srgbClr val="B1DBFE"/>
                </a:solidFill>
                <a:latin typeface="Arial"/>
                <a:ea typeface="Arial"/>
                <a:cs typeface="Arial"/>
                <a:sym typeface="Arial"/>
              </a:rPr>
              <a:t>Adaptable</a:t>
            </a:r>
            <a:endParaRPr/>
          </a:p>
        </p:txBody>
      </p:sp>
      <p:pic>
        <p:nvPicPr>
          <p:cNvPr id="548" name="Google Shape;548;p2"/>
          <p:cNvPicPr preferRelativeResize="0"/>
          <p:nvPr/>
        </p:nvPicPr>
        <p:blipFill rotWithShape="1">
          <a:blip r:embed="rId3">
            <a:alphaModFix/>
          </a:blip>
          <a:srcRect b="0" l="0" r="0" t="0"/>
          <a:stretch/>
        </p:blipFill>
        <p:spPr>
          <a:xfrm>
            <a:off x="1848291" y="1383964"/>
            <a:ext cx="570358" cy="469636"/>
          </a:xfrm>
          <a:prstGeom prst="rect">
            <a:avLst/>
          </a:prstGeom>
          <a:noFill/>
          <a:ln>
            <a:noFill/>
          </a:ln>
        </p:spPr>
      </p:pic>
      <p:sp>
        <p:nvSpPr>
          <p:cNvPr id="549" name="Google Shape;549;p2"/>
          <p:cNvSpPr/>
          <p:nvPr/>
        </p:nvSpPr>
        <p:spPr>
          <a:xfrm>
            <a:off x="6794379" y="3086424"/>
            <a:ext cx="1899112"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i="0" lang="en-US" sz="1600" u="none" cap="none" strike="noStrike">
                <a:solidFill>
                  <a:schemeClr val="lt1"/>
                </a:solidFill>
                <a:latin typeface="Arial"/>
                <a:ea typeface="Arial"/>
                <a:cs typeface="Arial"/>
                <a:sym typeface="Arial"/>
              </a:rPr>
              <a:t>Efficiency</a:t>
            </a:r>
            <a:r>
              <a:rPr b="0" i="0" lang="en-US" sz="1600" u="none" cap="none" strike="noStrike">
                <a:solidFill>
                  <a:schemeClr val="lt1"/>
                </a:solidFill>
                <a:latin typeface="Arial"/>
                <a:ea typeface="Arial"/>
                <a:cs typeface="Arial"/>
                <a:sym typeface="Arial"/>
              </a:rPr>
              <a:t> Without Compromise</a:t>
            </a:r>
            <a:endParaRPr/>
          </a:p>
        </p:txBody>
      </p:sp>
      <p:grpSp>
        <p:nvGrpSpPr>
          <p:cNvPr id="550" name="Google Shape;550;p2"/>
          <p:cNvGrpSpPr/>
          <p:nvPr/>
        </p:nvGrpSpPr>
        <p:grpSpPr>
          <a:xfrm>
            <a:off x="6564958" y="3269644"/>
            <a:ext cx="234857" cy="230833"/>
            <a:chOff x="657225" y="925513"/>
            <a:chExt cx="741363" cy="728662"/>
          </a:xfrm>
        </p:grpSpPr>
        <p:sp>
          <p:nvSpPr>
            <p:cNvPr id="551" name="Google Shape;551;p2"/>
            <p:cNvSpPr/>
            <p:nvPr/>
          </p:nvSpPr>
          <p:spPr>
            <a:xfrm>
              <a:off x="1092200" y="925513"/>
              <a:ext cx="306388" cy="300037"/>
            </a:xfrm>
            <a:custGeom>
              <a:rect b="b" l="l" r="r" t="t"/>
              <a:pathLst>
                <a:path extrusionOk="0" h="189" w="193">
                  <a:moveTo>
                    <a:pt x="193" y="21"/>
                  </a:moveTo>
                  <a:lnTo>
                    <a:pt x="168" y="0"/>
                  </a:lnTo>
                  <a:lnTo>
                    <a:pt x="33" y="135"/>
                  </a:lnTo>
                  <a:lnTo>
                    <a:pt x="33" y="49"/>
                  </a:lnTo>
                  <a:lnTo>
                    <a:pt x="0" y="49"/>
                  </a:lnTo>
                  <a:lnTo>
                    <a:pt x="0" y="189"/>
                  </a:lnTo>
                  <a:lnTo>
                    <a:pt x="140" y="189"/>
                  </a:lnTo>
                  <a:lnTo>
                    <a:pt x="140" y="156"/>
                  </a:lnTo>
                  <a:lnTo>
                    <a:pt x="54" y="156"/>
                  </a:lnTo>
                  <a:lnTo>
                    <a:pt x="193" y="2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52" name="Google Shape;552;p2"/>
            <p:cNvSpPr/>
            <p:nvPr/>
          </p:nvSpPr>
          <p:spPr>
            <a:xfrm>
              <a:off x="657225" y="1354138"/>
              <a:ext cx="306388" cy="300037"/>
            </a:xfrm>
            <a:custGeom>
              <a:rect b="b" l="l" r="r" t="t"/>
              <a:pathLst>
                <a:path extrusionOk="0" h="189" w="193">
                  <a:moveTo>
                    <a:pt x="53" y="33"/>
                  </a:moveTo>
                  <a:lnTo>
                    <a:pt x="139" y="33"/>
                  </a:lnTo>
                  <a:lnTo>
                    <a:pt x="0" y="168"/>
                  </a:lnTo>
                  <a:lnTo>
                    <a:pt x="25" y="189"/>
                  </a:lnTo>
                  <a:lnTo>
                    <a:pt x="160" y="54"/>
                  </a:lnTo>
                  <a:lnTo>
                    <a:pt x="160" y="136"/>
                  </a:lnTo>
                  <a:lnTo>
                    <a:pt x="193" y="136"/>
                  </a:lnTo>
                  <a:lnTo>
                    <a:pt x="193" y="0"/>
                  </a:lnTo>
                  <a:lnTo>
                    <a:pt x="53" y="0"/>
                  </a:lnTo>
                  <a:lnTo>
                    <a:pt x="53" y="3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553" name="Google Shape;553;p2"/>
          <p:cNvSpPr/>
          <p:nvPr/>
        </p:nvSpPr>
        <p:spPr>
          <a:xfrm>
            <a:off x="802373" y="4444631"/>
            <a:ext cx="75392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Ultimate workload flexibility</a:t>
            </a:r>
            <a:endParaRPr/>
          </a:p>
        </p:txBody>
      </p:sp>
      <p:sp>
        <p:nvSpPr>
          <p:cNvPr id="554" name="Google Shape;554;p2"/>
          <p:cNvSpPr/>
          <p:nvPr/>
        </p:nvSpPr>
        <p:spPr>
          <a:xfrm>
            <a:off x="6794379" y="3682487"/>
            <a:ext cx="17783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Always-on hardware-assisted data reduction</a:t>
            </a:r>
            <a:endParaRPr/>
          </a:p>
        </p:txBody>
      </p:sp>
      <p:grpSp>
        <p:nvGrpSpPr>
          <p:cNvPr id="555" name="Google Shape;555;p2"/>
          <p:cNvGrpSpPr/>
          <p:nvPr/>
        </p:nvGrpSpPr>
        <p:grpSpPr>
          <a:xfrm>
            <a:off x="752494" y="3191839"/>
            <a:ext cx="405261" cy="386443"/>
            <a:chOff x="2091304" y="2581315"/>
            <a:chExt cx="301065" cy="287085"/>
          </a:xfrm>
        </p:grpSpPr>
        <p:pic>
          <p:nvPicPr>
            <p:cNvPr id="556" name="Google Shape;556;p2"/>
            <p:cNvPicPr preferRelativeResize="0"/>
            <p:nvPr/>
          </p:nvPicPr>
          <p:blipFill rotWithShape="1">
            <a:blip r:embed="rId4">
              <a:alphaModFix/>
            </a:blip>
            <a:srcRect b="0" l="0" r="0" t="0"/>
            <a:stretch/>
          </p:blipFill>
          <p:spPr>
            <a:xfrm>
              <a:off x="2259766" y="2581315"/>
              <a:ext cx="132603" cy="147648"/>
            </a:xfrm>
            <a:prstGeom prst="rect">
              <a:avLst/>
            </a:prstGeom>
            <a:noFill/>
            <a:ln>
              <a:noFill/>
            </a:ln>
          </p:spPr>
        </p:pic>
        <p:sp>
          <p:nvSpPr>
            <p:cNvPr id="557" name="Google Shape;557;p2"/>
            <p:cNvSpPr/>
            <p:nvPr/>
          </p:nvSpPr>
          <p:spPr>
            <a:xfrm>
              <a:off x="2091304" y="2632214"/>
              <a:ext cx="133422" cy="174535"/>
            </a:xfrm>
            <a:prstGeom prst="rect">
              <a:avLst/>
            </a:prstGeom>
            <a:no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V</a:t>
              </a:r>
              <a:endParaRPr sz="700">
                <a:solidFill>
                  <a:schemeClr val="lt1"/>
                </a:solidFill>
                <a:latin typeface="Arial"/>
                <a:ea typeface="Arial"/>
                <a:cs typeface="Arial"/>
                <a:sym typeface="Arial"/>
              </a:endParaRPr>
            </a:p>
          </p:txBody>
        </p:sp>
        <p:sp>
          <p:nvSpPr>
            <p:cNvPr id="558" name="Google Shape;558;p2"/>
            <p:cNvSpPr/>
            <p:nvPr/>
          </p:nvSpPr>
          <p:spPr>
            <a:xfrm>
              <a:off x="2255227" y="2762147"/>
              <a:ext cx="104203" cy="106253"/>
            </a:xfrm>
            <a:custGeom>
              <a:rect b="b" l="l" r="r" t="t"/>
              <a:pathLst>
                <a:path extrusionOk="0" h="542" w="612">
                  <a:moveTo>
                    <a:pt x="287" y="81"/>
                  </a:moveTo>
                  <a:lnTo>
                    <a:pt x="229" y="0"/>
                  </a:lnTo>
                  <a:lnTo>
                    <a:pt x="0" y="0"/>
                  </a:lnTo>
                  <a:lnTo>
                    <a:pt x="0" y="81"/>
                  </a:lnTo>
                  <a:lnTo>
                    <a:pt x="0" y="122"/>
                  </a:lnTo>
                  <a:lnTo>
                    <a:pt x="0" y="542"/>
                  </a:lnTo>
                  <a:lnTo>
                    <a:pt x="612" y="542"/>
                  </a:lnTo>
                  <a:lnTo>
                    <a:pt x="612" y="81"/>
                  </a:lnTo>
                  <a:lnTo>
                    <a:pt x="287" y="81"/>
                  </a:lnTo>
                  <a:close/>
                  <a:moveTo>
                    <a:pt x="571" y="501"/>
                  </a:moveTo>
                  <a:lnTo>
                    <a:pt x="40" y="501"/>
                  </a:lnTo>
                  <a:lnTo>
                    <a:pt x="40" y="122"/>
                  </a:lnTo>
                  <a:lnTo>
                    <a:pt x="40" y="122"/>
                  </a:lnTo>
                  <a:lnTo>
                    <a:pt x="40" y="81"/>
                  </a:lnTo>
                  <a:lnTo>
                    <a:pt x="40" y="41"/>
                  </a:lnTo>
                  <a:lnTo>
                    <a:pt x="40" y="41"/>
                  </a:lnTo>
                  <a:lnTo>
                    <a:pt x="208" y="41"/>
                  </a:lnTo>
                  <a:lnTo>
                    <a:pt x="265" y="122"/>
                  </a:lnTo>
                  <a:lnTo>
                    <a:pt x="571" y="122"/>
                  </a:lnTo>
                  <a:lnTo>
                    <a:pt x="571" y="501"/>
                  </a:lnTo>
                  <a:close/>
                </a:path>
              </a:pathLst>
            </a:custGeom>
            <a:solidFill>
              <a:schemeClr val="dk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lt1"/>
                </a:solidFill>
                <a:latin typeface="Arial"/>
                <a:ea typeface="Arial"/>
                <a:cs typeface="Arial"/>
                <a:sym typeface="Arial"/>
              </a:endParaRPr>
            </a:p>
          </p:txBody>
        </p:sp>
      </p:grpSp>
      <p:sp>
        <p:nvSpPr>
          <p:cNvPr id="559" name="Google Shape;559;p2"/>
          <p:cNvSpPr/>
          <p:nvPr/>
        </p:nvSpPr>
        <p:spPr>
          <a:xfrm>
            <a:off x="1173591" y="3086424"/>
            <a:ext cx="1280211"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Any</a:t>
            </a:r>
            <a:r>
              <a:rPr lang="en-US" sz="1600">
                <a:solidFill>
                  <a:schemeClr val="lt1"/>
                </a:solidFill>
                <a:latin typeface="Arial"/>
                <a:ea typeface="Arial"/>
                <a:cs typeface="Arial"/>
                <a:sym typeface="Arial"/>
              </a:rPr>
              <a:t> Workload</a:t>
            </a:r>
            <a:endParaRPr b="1" sz="1600">
              <a:solidFill>
                <a:schemeClr val="lt1"/>
              </a:solidFill>
              <a:latin typeface="Arial"/>
              <a:ea typeface="Arial"/>
              <a:cs typeface="Arial"/>
              <a:sym typeface="Arial"/>
            </a:endParaRPr>
          </a:p>
        </p:txBody>
      </p:sp>
      <p:sp>
        <p:nvSpPr>
          <p:cNvPr id="560" name="Google Shape;560;p2"/>
          <p:cNvSpPr/>
          <p:nvPr/>
        </p:nvSpPr>
        <p:spPr>
          <a:xfrm>
            <a:off x="1173591" y="3702322"/>
            <a:ext cx="177835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Physical and virtual Apps and DBs, Containers and File</a:t>
            </a:r>
            <a:endParaRPr/>
          </a:p>
        </p:txBody>
      </p:sp>
      <p:grpSp>
        <p:nvGrpSpPr>
          <p:cNvPr id="561" name="Google Shape;561;p2"/>
          <p:cNvGrpSpPr/>
          <p:nvPr/>
        </p:nvGrpSpPr>
        <p:grpSpPr>
          <a:xfrm>
            <a:off x="3570763" y="3245462"/>
            <a:ext cx="279196" cy="279196"/>
            <a:chOff x="4948238" y="2363788"/>
            <a:chExt cx="731837" cy="731837"/>
          </a:xfrm>
        </p:grpSpPr>
        <p:sp>
          <p:nvSpPr>
            <p:cNvPr id="562" name="Google Shape;562;p2"/>
            <p:cNvSpPr/>
            <p:nvPr/>
          </p:nvSpPr>
          <p:spPr>
            <a:xfrm>
              <a:off x="4948238" y="2363788"/>
              <a:ext cx="731837" cy="731837"/>
            </a:xfrm>
            <a:custGeom>
              <a:rect b="b" l="l" r="r" t="t"/>
              <a:pathLst>
                <a:path extrusionOk="0" h="288" w="288">
                  <a:moveTo>
                    <a:pt x="144" y="0"/>
                  </a:moveTo>
                  <a:cubicBezTo>
                    <a:pt x="64" y="0"/>
                    <a:pt x="0" y="64"/>
                    <a:pt x="0" y="144"/>
                  </a:cubicBezTo>
                  <a:cubicBezTo>
                    <a:pt x="0" y="224"/>
                    <a:pt x="64" y="288"/>
                    <a:pt x="144" y="288"/>
                  </a:cubicBezTo>
                  <a:cubicBezTo>
                    <a:pt x="224" y="288"/>
                    <a:pt x="288" y="224"/>
                    <a:pt x="288" y="144"/>
                  </a:cubicBezTo>
                  <a:cubicBezTo>
                    <a:pt x="288" y="64"/>
                    <a:pt x="224" y="0"/>
                    <a:pt x="144" y="0"/>
                  </a:cubicBezTo>
                  <a:close/>
                  <a:moveTo>
                    <a:pt x="64" y="240"/>
                  </a:moveTo>
                  <a:cubicBezTo>
                    <a:pt x="78" y="226"/>
                    <a:pt x="78" y="226"/>
                    <a:pt x="78" y="226"/>
                  </a:cubicBezTo>
                  <a:cubicBezTo>
                    <a:pt x="64" y="213"/>
                    <a:pt x="64" y="213"/>
                    <a:pt x="64" y="213"/>
                  </a:cubicBezTo>
                  <a:cubicBezTo>
                    <a:pt x="51" y="227"/>
                    <a:pt x="51" y="227"/>
                    <a:pt x="51" y="227"/>
                  </a:cubicBezTo>
                  <a:cubicBezTo>
                    <a:pt x="33" y="207"/>
                    <a:pt x="22" y="181"/>
                    <a:pt x="20" y="154"/>
                  </a:cubicBezTo>
                  <a:cubicBezTo>
                    <a:pt x="39" y="154"/>
                    <a:pt x="39" y="154"/>
                    <a:pt x="39" y="154"/>
                  </a:cubicBezTo>
                  <a:cubicBezTo>
                    <a:pt x="39" y="134"/>
                    <a:pt x="39" y="134"/>
                    <a:pt x="39" y="134"/>
                  </a:cubicBezTo>
                  <a:cubicBezTo>
                    <a:pt x="20" y="134"/>
                    <a:pt x="20" y="134"/>
                    <a:pt x="20" y="134"/>
                  </a:cubicBezTo>
                  <a:cubicBezTo>
                    <a:pt x="22" y="107"/>
                    <a:pt x="33" y="81"/>
                    <a:pt x="51" y="62"/>
                  </a:cubicBezTo>
                  <a:cubicBezTo>
                    <a:pt x="64" y="75"/>
                    <a:pt x="64" y="75"/>
                    <a:pt x="64" y="75"/>
                  </a:cubicBezTo>
                  <a:cubicBezTo>
                    <a:pt x="78" y="62"/>
                    <a:pt x="78" y="62"/>
                    <a:pt x="78" y="62"/>
                  </a:cubicBezTo>
                  <a:cubicBezTo>
                    <a:pt x="64" y="48"/>
                    <a:pt x="64" y="48"/>
                    <a:pt x="64" y="48"/>
                  </a:cubicBezTo>
                  <a:cubicBezTo>
                    <a:pt x="84" y="32"/>
                    <a:pt x="108" y="22"/>
                    <a:pt x="134" y="20"/>
                  </a:cubicBezTo>
                  <a:cubicBezTo>
                    <a:pt x="134" y="37"/>
                    <a:pt x="134" y="37"/>
                    <a:pt x="134" y="37"/>
                  </a:cubicBezTo>
                  <a:cubicBezTo>
                    <a:pt x="154" y="37"/>
                    <a:pt x="154" y="37"/>
                    <a:pt x="154" y="37"/>
                  </a:cubicBezTo>
                  <a:cubicBezTo>
                    <a:pt x="154" y="20"/>
                    <a:pt x="154" y="20"/>
                    <a:pt x="154" y="20"/>
                  </a:cubicBezTo>
                  <a:cubicBezTo>
                    <a:pt x="181" y="22"/>
                    <a:pt x="205" y="33"/>
                    <a:pt x="225" y="49"/>
                  </a:cubicBezTo>
                  <a:cubicBezTo>
                    <a:pt x="212" y="62"/>
                    <a:pt x="212" y="62"/>
                    <a:pt x="212" y="62"/>
                  </a:cubicBezTo>
                  <a:cubicBezTo>
                    <a:pt x="226" y="75"/>
                    <a:pt x="226" y="75"/>
                    <a:pt x="226" y="75"/>
                  </a:cubicBezTo>
                  <a:cubicBezTo>
                    <a:pt x="239" y="63"/>
                    <a:pt x="239" y="63"/>
                    <a:pt x="239" y="63"/>
                  </a:cubicBezTo>
                  <a:cubicBezTo>
                    <a:pt x="255" y="82"/>
                    <a:pt x="266" y="107"/>
                    <a:pt x="268" y="134"/>
                  </a:cubicBezTo>
                  <a:cubicBezTo>
                    <a:pt x="249" y="134"/>
                    <a:pt x="249" y="134"/>
                    <a:pt x="249" y="134"/>
                  </a:cubicBezTo>
                  <a:cubicBezTo>
                    <a:pt x="249" y="154"/>
                    <a:pt x="249" y="154"/>
                    <a:pt x="249" y="154"/>
                  </a:cubicBezTo>
                  <a:cubicBezTo>
                    <a:pt x="268" y="154"/>
                    <a:pt x="268" y="154"/>
                    <a:pt x="268" y="154"/>
                  </a:cubicBezTo>
                  <a:cubicBezTo>
                    <a:pt x="266" y="181"/>
                    <a:pt x="255" y="206"/>
                    <a:pt x="238" y="225"/>
                  </a:cubicBezTo>
                  <a:cubicBezTo>
                    <a:pt x="226" y="213"/>
                    <a:pt x="226" y="213"/>
                    <a:pt x="226" y="213"/>
                  </a:cubicBezTo>
                  <a:cubicBezTo>
                    <a:pt x="212" y="226"/>
                    <a:pt x="212" y="226"/>
                    <a:pt x="212" y="226"/>
                  </a:cubicBezTo>
                  <a:cubicBezTo>
                    <a:pt x="225" y="239"/>
                    <a:pt x="225" y="239"/>
                    <a:pt x="225" y="239"/>
                  </a:cubicBezTo>
                  <a:cubicBezTo>
                    <a:pt x="203" y="257"/>
                    <a:pt x="175" y="269"/>
                    <a:pt x="144" y="269"/>
                  </a:cubicBezTo>
                  <a:cubicBezTo>
                    <a:pt x="114" y="269"/>
                    <a:pt x="86" y="258"/>
                    <a:pt x="64" y="24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rgbClr val="444444"/>
                </a:solidFill>
                <a:latin typeface="Arial"/>
                <a:ea typeface="Arial"/>
                <a:cs typeface="Arial"/>
                <a:sym typeface="Arial"/>
              </a:endParaRPr>
            </a:p>
          </p:txBody>
        </p:sp>
        <p:sp>
          <p:nvSpPr>
            <p:cNvPr id="563" name="Google Shape;563;p2"/>
            <p:cNvSpPr/>
            <p:nvPr/>
          </p:nvSpPr>
          <p:spPr>
            <a:xfrm>
              <a:off x="5232400" y="2636838"/>
              <a:ext cx="271462" cy="165100"/>
            </a:xfrm>
            <a:custGeom>
              <a:rect b="b" l="l" r="r" t="t"/>
              <a:pathLst>
                <a:path extrusionOk="0" h="65" w="107">
                  <a:moveTo>
                    <a:pt x="107" y="14"/>
                  </a:moveTo>
                  <a:cubicBezTo>
                    <a:pt x="101" y="0"/>
                    <a:pt x="101" y="0"/>
                    <a:pt x="101" y="0"/>
                  </a:cubicBezTo>
                  <a:cubicBezTo>
                    <a:pt x="26" y="14"/>
                    <a:pt x="26" y="14"/>
                    <a:pt x="26" y="14"/>
                  </a:cubicBezTo>
                  <a:cubicBezTo>
                    <a:pt x="23" y="14"/>
                    <a:pt x="21" y="15"/>
                    <a:pt x="19" y="16"/>
                  </a:cubicBezTo>
                  <a:cubicBezTo>
                    <a:pt x="6" y="21"/>
                    <a:pt x="0" y="36"/>
                    <a:pt x="5" y="49"/>
                  </a:cubicBezTo>
                  <a:cubicBezTo>
                    <a:pt x="9" y="59"/>
                    <a:pt x="19" y="65"/>
                    <a:pt x="29" y="65"/>
                  </a:cubicBezTo>
                  <a:cubicBezTo>
                    <a:pt x="32" y="65"/>
                    <a:pt x="35" y="64"/>
                    <a:pt x="39" y="63"/>
                  </a:cubicBezTo>
                  <a:cubicBezTo>
                    <a:pt x="41" y="62"/>
                    <a:pt x="43" y="61"/>
                    <a:pt x="45" y="59"/>
                  </a:cubicBezTo>
                  <a:cubicBezTo>
                    <a:pt x="101" y="19"/>
                    <a:pt x="101" y="19"/>
                    <a:pt x="101" y="19"/>
                  </a:cubicBezTo>
                  <a:lnTo>
                    <a:pt x="107" y="14"/>
                  </a:lnTo>
                  <a:close/>
                  <a:moveTo>
                    <a:pt x="33" y="44"/>
                  </a:moveTo>
                  <a:cubicBezTo>
                    <a:pt x="31" y="45"/>
                    <a:pt x="31" y="45"/>
                    <a:pt x="31" y="45"/>
                  </a:cubicBezTo>
                  <a:cubicBezTo>
                    <a:pt x="28" y="46"/>
                    <a:pt x="24" y="45"/>
                    <a:pt x="23" y="42"/>
                  </a:cubicBezTo>
                  <a:cubicBezTo>
                    <a:pt x="21" y="38"/>
                    <a:pt x="23" y="35"/>
                    <a:pt x="26" y="33"/>
                  </a:cubicBezTo>
                  <a:cubicBezTo>
                    <a:pt x="55" y="28"/>
                    <a:pt x="55" y="28"/>
                    <a:pt x="55" y="28"/>
                  </a:cubicBezTo>
                  <a:lnTo>
                    <a:pt x="33" y="4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rgbClr val="444444"/>
                </a:solidFill>
                <a:latin typeface="Arial"/>
                <a:ea typeface="Arial"/>
                <a:cs typeface="Arial"/>
                <a:sym typeface="Arial"/>
              </a:endParaRPr>
            </a:p>
          </p:txBody>
        </p:sp>
      </p:grpSp>
      <p:sp>
        <p:nvSpPr>
          <p:cNvPr id="564" name="Google Shape;564;p2"/>
          <p:cNvSpPr/>
          <p:nvPr/>
        </p:nvSpPr>
        <p:spPr>
          <a:xfrm>
            <a:off x="3868969" y="3086424"/>
            <a:ext cx="1684770"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Performance</a:t>
            </a:r>
            <a:r>
              <a:rPr lang="en-US" sz="1600">
                <a:solidFill>
                  <a:schemeClr val="lt1"/>
                </a:solidFill>
                <a:latin typeface="Arial"/>
                <a:ea typeface="Arial"/>
                <a:cs typeface="Arial"/>
                <a:sym typeface="Arial"/>
              </a:rPr>
              <a:t> </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Optimized</a:t>
            </a:r>
            <a:endParaRPr b="1" sz="1600">
              <a:solidFill>
                <a:schemeClr val="lt1"/>
              </a:solidFill>
              <a:latin typeface="Arial"/>
              <a:ea typeface="Arial"/>
              <a:cs typeface="Arial"/>
              <a:sym typeface="Arial"/>
            </a:endParaRPr>
          </a:p>
        </p:txBody>
      </p:sp>
      <p:sp>
        <p:nvSpPr>
          <p:cNvPr id="565" name="Google Shape;565;p2"/>
          <p:cNvSpPr/>
          <p:nvPr/>
        </p:nvSpPr>
        <p:spPr>
          <a:xfrm>
            <a:off x="3868969" y="3707131"/>
            <a:ext cx="17783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Scale up and scale out with end-to-end NVMe*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descr="A screenshot of a computer&#10;&#10;Description automatically generated" id="570" name="Google Shape;570;p3"/>
          <p:cNvPicPr preferRelativeResize="0"/>
          <p:nvPr/>
        </p:nvPicPr>
        <p:blipFill rotWithShape="1">
          <a:blip r:embed="rId3">
            <a:alphaModFix/>
          </a:blip>
          <a:srcRect b="0" l="0" r="0" t="0"/>
          <a:stretch/>
        </p:blipFill>
        <p:spPr>
          <a:xfrm>
            <a:off x="2403270" y="3807181"/>
            <a:ext cx="4333728" cy="817936"/>
          </a:xfrm>
          <a:prstGeom prst="rect">
            <a:avLst/>
          </a:prstGeom>
          <a:noFill/>
          <a:ln>
            <a:noFill/>
          </a:ln>
          <a:effectLst>
            <a:outerShdw blurRad="50800" rotWithShape="0" algn="t" dir="5400000" dist="38100">
              <a:srgbClr val="000000">
                <a:alpha val="40000"/>
              </a:srgbClr>
            </a:outerShdw>
            <a:reflection blurRad="0" dir="0" dist="0" endA="300" endPos="50000" kx="0" rotWithShape="0" algn="bl" stA="50000" stPos="0" sy="-100000" ky="0"/>
          </a:effectLst>
        </p:spPr>
      </p:pic>
      <p:sp>
        <p:nvSpPr>
          <p:cNvPr id="571" name="Google Shape;571;p3"/>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800"/>
              <a:buFont typeface="Arial"/>
              <a:buNone/>
            </a:pPr>
            <a:r>
              <a:rPr lang="en-US"/>
              <a:t>Any workload</a:t>
            </a:r>
            <a:endParaRPr/>
          </a:p>
        </p:txBody>
      </p:sp>
      <p:sp>
        <p:nvSpPr>
          <p:cNvPr id="572" name="Google Shape;572;p3"/>
          <p:cNvSpPr txBox="1"/>
          <p:nvPr/>
        </p:nvSpPr>
        <p:spPr>
          <a:xfrm>
            <a:off x="5644279" y="1674250"/>
            <a:ext cx="107685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CONTENT REPOSITORIES</a:t>
            </a:r>
            <a:endParaRPr/>
          </a:p>
        </p:txBody>
      </p:sp>
      <p:sp>
        <p:nvSpPr>
          <p:cNvPr id="573" name="Google Shape;573;p3"/>
          <p:cNvSpPr txBox="1"/>
          <p:nvPr/>
        </p:nvSpPr>
        <p:spPr>
          <a:xfrm>
            <a:off x="6724106" y="1674250"/>
            <a:ext cx="102184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HOME DIRECTORIES</a:t>
            </a:r>
            <a:endParaRPr/>
          </a:p>
        </p:txBody>
      </p:sp>
      <p:sp>
        <p:nvSpPr>
          <p:cNvPr id="574" name="Google Shape;574;p3"/>
          <p:cNvSpPr txBox="1"/>
          <p:nvPr/>
        </p:nvSpPr>
        <p:spPr>
          <a:xfrm>
            <a:off x="2487427" y="1668688"/>
            <a:ext cx="537113"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ERP</a:t>
            </a:r>
            <a:endParaRPr/>
          </a:p>
        </p:txBody>
      </p:sp>
      <p:sp>
        <p:nvSpPr>
          <p:cNvPr id="575" name="Google Shape;575;p3"/>
          <p:cNvSpPr txBox="1"/>
          <p:nvPr/>
        </p:nvSpPr>
        <p:spPr>
          <a:xfrm>
            <a:off x="3150978" y="1668688"/>
            <a:ext cx="134927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ELECTRONIC </a:t>
            </a:r>
            <a:br>
              <a:rPr b="0" lang="en-US" sz="900" cap="none">
                <a:solidFill>
                  <a:srgbClr val="FFFFFF"/>
                </a:solidFill>
                <a:latin typeface="Arial"/>
                <a:ea typeface="Arial"/>
                <a:cs typeface="Arial"/>
                <a:sym typeface="Arial"/>
              </a:rPr>
            </a:br>
            <a:r>
              <a:rPr b="0" lang="en-US" sz="900" cap="none">
                <a:solidFill>
                  <a:srgbClr val="FFFFFF"/>
                </a:solidFill>
                <a:latin typeface="Arial"/>
                <a:ea typeface="Arial"/>
                <a:cs typeface="Arial"/>
                <a:sym typeface="Arial"/>
              </a:rPr>
              <a:t>MEDICAL RECORDS</a:t>
            </a:r>
            <a:endParaRPr/>
          </a:p>
        </p:txBody>
      </p:sp>
      <p:sp>
        <p:nvSpPr>
          <p:cNvPr id="576" name="Google Shape;576;p3"/>
          <p:cNvSpPr txBox="1"/>
          <p:nvPr/>
        </p:nvSpPr>
        <p:spPr>
          <a:xfrm>
            <a:off x="1210013" y="1668688"/>
            <a:ext cx="91803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RELATIONAL</a:t>
            </a:r>
            <a:endParaRPr/>
          </a:p>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DATABASES</a:t>
            </a:r>
            <a:endParaRPr/>
          </a:p>
        </p:txBody>
      </p:sp>
      <p:grpSp>
        <p:nvGrpSpPr>
          <p:cNvPr id="577" name="Google Shape;577;p3"/>
          <p:cNvGrpSpPr/>
          <p:nvPr/>
        </p:nvGrpSpPr>
        <p:grpSpPr>
          <a:xfrm>
            <a:off x="2604386" y="1252145"/>
            <a:ext cx="316250" cy="338324"/>
            <a:chOff x="4899037" y="3757519"/>
            <a:chExt cx="773114" cy="827084"/>
          </a:xfrm>
        </p:grpSpPr>
        <p:sp>
          <p:nvSpPr>
            <p:cNvPr id="578" name="Google Shape;578;p3"/>
            <p:cNvSpPr/>
            <p:nvPr/>
          </p:nvSpPr>
          <p:spPr>
            <a:xfrm>
              <a:off x="5180028" y="3757519"/>
              <a:ext cx="211138" cy="212726"/>
            </a:xfrm>
            <a:custGeom>
              <a:rect b="b" l="l" r="r" t="t"/>
              <a:pathLst>
                <a:path extrusionOk="0" h="53" w="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5"/>
                  </a:moveTo>
                  <a:cubicBezTo>
                    <a:pt x="15" y="5"/>
                    <a:pt x="5" y="15"/>
                    <a:pt x="5" y="26"/>
                  </a:cubicBezTo>
                  <a:cubicBezTo>
                    <a:pt x="5" y="38"/>
                    <a:pt x="15" y="48"/>
                    <a:pt x="27" y="48"/>
                  </a:cubicBezTo>
                  <a:cubicBezTo>
                    <a:pt x="38" y="48"/>
                    <a:pt x="48" y="38"/>
                    <a:pt x="48" y="26"/>
                  </a:cubicBezTo>
                  <a:cubicBezTo>
                    <a:pt x="48" y="15"/>
                    <a:pt x="38" y="5"/>
                    <a:pt x="27" y="5"/>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accent1"/>
                </a:solidFill>
                <a:latin typeface="Arial"/>
                <a:ea typeface="Arial"/>
                <a:cs typeface="Arial"/>
                <a:sym typeface="Arial"/>
              </a:endParaRPr>
            </a:p>
          </p:txBody>
        </p:sp>
        <p:sp>
          <p:nvSpPr>
            <p:cNvPr id="579" name="Google Shape;579;p3"/>
            <p:cNvSpPr/>
            <p:nvPr/>
          </p:nvSpPr>
          <p:spPr>
            <a:xfrm>
              <a:off x="5183203" y="4379815"/>
              <a:ext cx="204787" cy="204788"/>
            </a:xfrm>
            <a:custGeom>
              <a:rect b="b" l="l" r="r" t="t"/>
              <a:pathLst>
                <a:path extrusionOk="0" h="51" w="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6"/>
                  </a:moveTo>
                  <a:cubicBezTo>
                    <a:pt x="15" y="6"/>
                    <a:pt x="6" y="15"/>
                    <a:pt x="6" y="26"/>
                  </a:cubicBezTo>
                  <a:cubicBezTo>
                    <a:pt x="6" y="37"/>
                    <a:pt x="15" y="46"/>
                    <a:pt x="26" y="46"/>
                  </a:cubicBezTo>
                  <a:cubicBezTo>
                    <a:pt x="37" y="46"/>
                    <a:pt x="46" y="37"/>
                    <a:pt x="46" y="26"/>
                  </a:cubicBezTo>
                  <a:cubicBezTo>
                    <a:pt x="46" y="15"/>
                    <a:pt x="37" y="6"/>
                    <a:pt x="26" y="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accent1"/>
                </a:solidFill>
                <a:latin typeface="Arial"/>
                <a:ea typeface="Arial"/>
                <a:cs typeface="Arial"/>
                <a:sym typeface="Arial"/>
              </a:endParaRPr>
            </a:p>
          </p:txBody>
        </p:sp>
        <p:sp>
          <p:nvSpPr>
            <p:cNvPr id="580" name="Google Shape;580;p3"/>
            <p:cNvSpPr/>
            <p:nvPr/>
          </p:nvSpPr>
          <p:spPr>
            <a:xfrm>
              <a:off x="4899037" y="3897218"/>
              <a:ext cx="244475" cy="230188"/>
            </a:xfrm>
            <a:custGeom>
              <a:rect b="b" l="l" r="r" t="t"/>
              <a:pathLst>
                <a:path extrusionOk="0" h="57" w="61">
                  <a:moveTo>
                    <a:pt x="30" y="57"/>
                  </a:moveTo>
                  <a:cubicBezTo>
                    <a:pt x="26" y="57"/>
                    <a:pt x="21" y="56"/>
                    <a:pt x="17" y="54"/>
                  </a:cubicBezTo>
                  <a:cubicBezTo>
                    <a:pt x="4" y="46"/>
                    <a:pt x="0" y="30"/>
                    <a:pt x="7" y="17"/>
                  </a:cubicBezTo>
                  <a:cubicBezTo>
                    <a:pt x="14" y="4"/>
                    <a:pt x="31" y="0"/>
                    <a:pt x="43" y="7"/>
                  </a:cubicBezTo>
                  <a:cubicBezTo>
                    <a:pt x="43" y="7"/>
                    <a:pt x="43" y="7"/>
                    <a:pt x="43" y="7"/>
                  </a:cubicBezTo>
                  <a:cubicBezTo>
                    <a:pt x="56" y="15"/>
                    <a:pt x="61" y="31"/>
                    <a:pt x="53" y="44"/>
                  </a:cubicBezTo>
                  <a:cubicBezTo>
                    <a:pt x="48" y="52"/>
                    <a:pt x="39" y="57"/>
                    <a:pt x="30" y="57"/>
                  </a:cubicBezTo>
                  <a:close/>
                  <a:moveTo>
                    <a:pt x="30" y="9"/>
                  </a:moveTo>
                  <a:cubicBezTo>
                    <a:pt x="23" y="9"/>
                    <a:pt x="16" y="13"/>
                    <a:pt x="12" y="20"/>
                  </a:cubicBezTo>
                  <a:cubicBezTo>
                    <a:pt x="6" y="30"/>
                    <a:pt x="9" y="43"/>
                    <a:pt x="20" y="49"/>
                  </a:cubicBezTo>
                  <a:cubicBezTo>
                    <a:pt x="30" y="55"/>
                    <a:pt x="43" y="51"/>
                    <a:pt x="49" y="41"/>
                  </a:cubicBezTo>
                  <a:cubicBezTo>
                    <a:pt x="54" y="31"/>
                    <a:pt x="51" y="18"/>
                    <a:pt x="41" y="12"/>
                  </a:cubicBezTo>
                  <a:cubicBezTo>
                    <a:pt x="41" y="12"/>
                    <a:pt x="41" y="12"/>
                    <a:pt x="41" y="12"/>
                  </a:cubicBezTo>
                  <a:cubicBezTo>
                    <a:pt x="37" y="10"/>
                    <a:pt x="34" y="9"/>
                    <a:pt x="30" y="9"/>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accent1"/>
                </a:solidFill>
                <a:latin typeface="Arial"/>
                <a:ea typeface="Arial"/>
                <a:cs typeface="Arial"/>
                <a:sym typeface="Arial"/>
              </a:endParaRPr>
            </a:p>
          </p:txBody>
        </p:sp>
        <p:sp>
          <p:nvSpPr>
            <p:cNvPr id="581" name="Google Shape;581;p3"/>
            <p:cNvSpPr/>
            <p:nvPr/>
          </p:nvSpPr>
          <p:spPr>
            <a:xfrm>
              <a:off x="5438789" y="4211550"/>
              <a:ext cx="233362" cy="215901"/>
            </a:xfrm>
            <a:custGeom>
              <a:rect b="b" l="l" r="r" t="t"/>
              <a:pathLst>
                <a:path extrusionOk="0" h="54" w="58">
                  <a:moveTo>
                    <a:pt x="29" y="54"/>
                  </a:moveTo>
                  <a:cubicBezTo>
                    <a:pt x="25" y="54"/>
                    <a:pt x="21" y="53"/>
                    <a:pt x="17" y="51"/>
                  </a:cubicBezTo>
                  <a:cubicBezTo>
                    <a:pt x="5" y="44"/>
                    <a:pt x="0" y="28"/>
                    <a:pt x="7" y="16"/>
                  </a:cubicBezTo>
                  <a:cubicBezTo>
                    <a:pt x="14" y="4"/>
                    <a:pt x="30" y="0"/>
                    <a:pt x="42" y="7"/>
                  </a:cubicBezTo>
                  <a:cubicBezTo>
                    <a:pt x="54" y="14"/>
                    <a:pt x="58" y="29"/>
                    <a:pt x="51" y="41"/>
                  </a:cubicBezTo>
                  <a:cubicBezTo>
                    <a:pt x="47" y="49"/>
                    <a:pt x="38" y="54"/>
                    <a:pt x="29" y="54"/>
                  </a:cubicBezTo>
                  <a:close/>
                  <a:moveTo>
                    <a:pt x="29" y="9"/>
                  </a:moveTo>
                  <a:cubicBezTo>
                    <a:pt x="22" y="9"/>
                    <a:pt x="16" y="12"/>
                    <a:pt x="12" y="19"/>
                  </a:cubicBezTo>
                  <a:cubicBezTo>
                    <a:pt x="7" y="28"/>
                    <a:pt x="10" y="41"/>
                    <a:pt x="20" y="46"/>
                  </a:cubicBezTo>
                  <a:cubicBezTo>
                    <a:pt x="29" y="52"/>
                    <a:pt x="41" y="48"/>
                    <a:pt x="47" y="39"/>
                  </a:cubicBezTo>
                  <a:cubicBezTo>
                    <a:pt x="52" y="29"/>
                    <a:pt x="49" y="17"/>
                    <a:pt x="39" y="11"/>
                  </a:cubicBezTo>
                  <a:cubicBezTo>
                    <a:pt x="36" y="10"/>
                    <a:pt x="33" y="9"/>
                    <a:pt x="29" y="9"/>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accent1"/>
                </a:solidFill>
                <a:latin typeface="Arial"/>
                <a:ea typeface="Arial"/>
                <a:cs typeface="Arial"/>
                <a:sym typeface="Arial"/>
              </a:endParaRPr>
            </a:p>
          </p:txBody>
        </p:sp>
        <p:sp>
          <p:nvSpPr>
            <p:cNvPr id="582" name="Google Shape;582;p3"/>
            <p:cNvSpPr/>
            <p:nvPr/>
          </p:nvSpPr>
          <p:spPr>
            <a:xfrm>
              <a:off x="5430849" y="3897220"/>
              <a:ext cx="233362" cy="230188"/>
            </a:xfrm>
            <a:custGeom>
              <a:rect b="b" l="l" r="r" t="t"/>
              <a:pathLst>
                <a:path extrusionOk="0" h="57" w="58">
                  <a:moveTo>
                    <a:pt x="30" y="57"/>
                  </a:moveTo>
                  <a:cubicBezTo>
                    <a:pt x="28" y="57"/>
                    <a:pt x="25" y="57"/>
                    <a:pt x="23" y="56"/>
                  </a:cubicBezTo>
                  <a:cubicBezTo>
                    <a:pt x="16" y="54"/>
                    <a:pt x="10" y="50"/>
                    <a:pt x="7" y="43"/>
                  </a:cubicBezTo>
                  <a:cubicBezTo>
                    <a:pt x="0" y="31"/>
                    <a:pt x="4" y="14"/>
                    <a:pt x="17" y="7"/>
                  </a:cubicBezTo>
                  <a:cubicBezTo>
                    <a:pt x="29" y="0"/>
                    <a:pt x="46" y="4"/>
                    <a:pt x="53" y="17"/>
                  </a:cubicBezTo>
                  <a:cubicBezTo>
                    <a:pt x="57" y="23"/>
                    <a:pt x="58" y="30"/>
                    <a:pt x="56" y="37"/>
                  </a:cubicBezTo>
                  <a:cubicBezTo>
                    <a:pt x="54" y="44"/>
                    <a:pt x="49" y="50"/>
                    <a:pt x="43" y="53"/>
                  </a:cubicBezTo>
                  <a:cubicBezTo>
                    <a:pt x="43" y="53"/>
                    <a:pt x="43" y="53"/>
                    <a:pt x="43" y="53"/>
                  </a:cubicBezTo>
                  <a:cubicBezTo>
                    <a:pt x="39" y="56"/>
                    <a:pt x="35" y="57"/>
                    <a:pt x="30" y="57"/>
                  </a:cubicBezTo>
                  <a:close/>
                  <a:moveTo>
                    <a:pt x="30" y="9"/>
                  </a:moveTo>
                  <a:cubicBezTo>
                    <a:pt x="26" y="9"/>
                    <a:pt x="23" y="10"/>
                    <a:pt x="19" y="12"/>
                  </a:cubicBezTo>
                  <a:cubicBezTo>
                    <a:pt x="9" y="18"/>
                    <a:pt x="6" y="31"/>
                    <a:pt x="11" y="41"/>
                  </a:cubicBezTo>
                  <a:cubicBezTo>
                    <a:pt x="14" y="46"/>
                    <a:pt x="19" y="49"/>
                    <a:pt x="24" y="51"/>
                  </a:cubicBezTo>
                  <a:cubicBezTo>
                    <a:pt x="30" y="52"/>
                    <a:pt x="36" y="51"/>
                    <a:pt x="41" y="49"/>
                  </a:cubicBezTo>
                  <a:cubicBezTo>
                    <a:pt x="41" y="49"/>
                    <a:pt x="41" y="49"/>
                    <a:pt x="41" y="49"/>
                  </a:cubicBezTo>
                  <a:cubicBezTo>
                    <a:pt x="46" y="46"/>
                    <a:pt x="49" y="41"/>
                    <a:pt x="51" y="36"/>
                  </a:cubicBezTo>
                  <a:cubicBezTo>
                    <a:pt x="52" y="30"/>
                    <a:pt x="51" y="25"/>
                    <a:pt x="48" y="20"/>
                  </a:cubicBezTo>
                  <a:cubicBezTo>
                    <a:pt x="45" y="13"/>
                    <a:pt x="37" y="9"/>
                    <a:pt x="30" y="9"/>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accent1"/>
                </a:solidFill>
                <a:latin typeface="Arial"/>
                <a:ea typeface="Arial"/>
                <a:cs typeface="Arial"/>
                <a:sym typeface="Arial"/>
              </a:endParaRPr>
            </a:p>
          </p:txBody>
        </p:sp>
        <p:sp>
          <p:nvSpPr>
            <p:cNvPr id="583" name="Google Shape;583;p3"/>
            <p:cNvSpPr/>
            <p:nvPr/>
          </p:nvSpPr>
          <p:spPr>
            <a:xfrm>
              <a:off x="4911725" y="4222649"/>
              <a:ext cx="207962" cy="204788"/>
            </a:xfrm>
            <a:custGeom>
              <a:rect b="b" l="l" r="r" t="t"/>
              <a:pathLst>
                <a:path extrusionOk="0" h="51" w="52">
                  <a:moveTo>
                    <a:pt x="26" y="51"/>
                  </a:moveTo>
                  <a:cubicBezTo>
                    <a:pt x="24" y="51"/>
                    <a:pt x="22" y="51"/>
                    <a:pt x="19" y="50"/>
                  </a:cubicBezTo>
                  <a:cubicBezTo>
                    <a:pt x="13" y="49"/>
                    <a:pt x="7" y="44"/>
                    <a:pt x="4" y="39"/>
                  </a:cubicBezTo>
                  <a:cubicBezTo>
                    <a:pt x="1" y="33"/>
                    <a:pt x="0" y="26"/>
                    <a:pt x="2" y="19"/>
                  </a:cubicBezTo>
                  <a:cubicBezTo>
                    <a:pt x="3" y="13"/>
                    <a:pt x="7" y="7"/>
                    <a:pt x="13" y="4"/>
                  </a:cubicBezTo>
                  <a:cubicBezTo>
                    <a:pt x="19" y="1"/>
                    <a:pt x="26" y="0"/>
                    <a:pt x="33" y="1"/>
                  </a:cubicBezTo>
                  <a:cubicBezTo>
                    <a:pt x="39" y="3"/>
                    <a:pt x="45" y="7"/>
                    <a:pt x="48" y="13"/>
                  </a:cubicBezTo>
                  <a:cubicBezTo>
                    <a:pt x="51" y="19"/>
                    <a:pt x="52" y="26"/>
                    <a:pt x="50" y="33"/>
                  </a:cubicBezTo>
                  <a:cubicBezTo>
                    <a:pt x="49" y="39"/>
                    <a:pt x="44" y="45"/>
                    <a:pt x="39" y="48"/>
                  </a:cubicBezTo>
                  <a:cubicBezTo>
                    <a:pt x="39" y="48"/>
                    <a:pt x="39" y="48"/>
                    <a:pt x="39" y="48"/>
                  </a:cubicBezTo>
                  <a:cubicBezTo>
                    <a:pt x="35" y="50"/>
                    <a:pt x="30" y="51"/>
                    <a:pt x="26" y="51"/>
                  </a:cubicBezTo>
                  <a:close/>
                  <a:moveTo>
                    <a:pt x="26" y="6"/>
                  </a:moveTo>
                  <a:cubicBezTo>
                    <a:pt x="22" y="6"/>
                    <a:pt x="19" y="7"/>
                    <a:pt x="16" y="9"/>
                  </a:cubicBezTo>
                  <a:cubicBezTo>
                    <a:pt x="11" y="11"/>
                    <a:pt x="8" y="16"/>
                    <a:pt x="7" y="21"/>
                  </a:cubicBezTo>
                  <a:cubicBezTo>
                    <a:pt x="5" y="26"/>
                    <a:pt x="6" y="31"/>
                    <a:pt x="9" y="36"/>
                  </a:cubicBezTo>
                  <a:cubicBezTo>
                    <a:pt x="11" y="41"/>
                    <a:pt x="16" y="44"/>
                    <a:pt x="21" y="45"/>
                  </a:cubicBezTo>
                  <a:cubicBezTo>
                    <a:pt x="26" y="47"/>
                    <a:pt x="31" y="46"/>
                    <a:pt x="36" y="43"/>
                  </a:cubicBezTo>
                  <a:cubicBezTo>
                    <a:pt x="36" y="43"/>
                    <a:pt x="36" y="43"/>
                    <a:pt x="36" y="43"/>
                  </a:cubicBezTo>
                  <a:cubicBezTo>
                    <a:pt x="41" y="41"/>
                    <a:pt x="44" y="36"/>
                    <a:pt x="45" y="31"/>
                  </a:cubicBezTo>
                  <a:cubicBezTo>
                    <a:pt x="47" y="26"/>
                    <a:pt x="46" y="21"/>
                    <a:pt x="43" y="16"/>
                  </a:cubicBezTo>
                  <a:cubicBezTo>
                    <a:pt x="41" y="11"/>
                    <a:pt x="36" y="8"/>
                    <a:pt x="31" y="7"/>
                  </a:cubicBezTo>
                  <a:cubicBezTo>
                    <a:pt x="29" y="6"/>
                    <a:pt x="28" y="6"/>
                    <a:pt x="26" y="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chemeClr val="accent1"/>
                </a:solidFill>
                <a:latin typeface="Arial"/>
                <a:ea typeface="Arial"/>
                <a:cs typeface="Arial"/>
                <a:sym typeface="Arial"/>
              </a:endParaRPr>
            </a:p>
          </p:txBody>
        </p:sp>
      </p:grpSp>
      <p:grpSp>
        <p:nvGrpSpPr>
          <p:cNvPr id="584" name="Google Shape;584;p3"/>
          <p:cNvGrpSpPr/>
          <p:nvPr/>
        </p:nvGrpSpPr>
        <p:grpSpPr>
          <a:xfrm>
            <a:off x="3680666" y="1269148"/>
            <a:ext cx="289902" cy="320040"/>
            <a:chOff x="4306734" y="4024091"/>
            <a:chExt cx="654361" cy="659272"/>
          </a:xfrm>
        </p:grpSpPr>
        <p:sp>
          <p:nvSpPr>
            <p:cNvPr id="585" name="Google Shape;585;p3"/>
            <p:cNvSpPr/>
            <p:nvPr/>
          </p:nvSpPr>
          <p:spPr>
            <a:xfrm>
              <a:off x="4306734" y="4024091"/>
              <a:ext cx="654361" cy="659272"/>
            </a:xfrm>
            <a:custGeom>
              <a:rect b="b" l="l" r="r" t="t"/>
              <a:pathLst>
                <a:path extrusionOk="0" h="403" w="400">
                  <a:moveTo>
                    <a:pt x="302" y="98"/>
                  </a:moveTo>
                  <a:lnTo>
                    <a:pt x="302" y="0"/>
                  </a:lnTo>
                  <a:lnTo>
                    <a:pt x="98" y="0"/>
                  </a:lnTo>
                  <a:lnTo>
                    <a:pt x="98" y="98"/>
                  </a:lnTo>
                  <a:lnTo>
                    <a:pt x="0" y="98"/>
                  </a:lnTo>
                  <a:lnTo>
                    <a:pt x="0" y="403"/>
                  </a:lnTo>
                  <a:lnTo>
                    <a:pt x="400" y="403"/>
                  </a:lnTo>
                  <a:lnTo>
                    <a:pt x="400" y="98"/>
                  </a:lnTo>
                  <a:lnTo>
                    <a:pt x="302" y="98"/>
                  </a:lnTo>
                  <a:close/>
                  <a:moveTo>
                    <a:pt x="221" y="366"/>
                  </a:moveTo>
                  <a:lnTo>
                    <a:pt x="221" y="382"/>
                  </a:lnTo>
                  <a:lnTo>
                    <a:pt x="179" y="382"/>
                  </a:lnTo>
                  <a:lnTo>
                    <a:pt x="179" y="366"/>
                  </a:lnTo>
                  <a:lnTo>
                    <a:pt x="221" y="366"/>
                  </a:lnTo>
                  <a:close/>
                  <a:moveTo>
                    <a:pt x="158" y="345"/>
                  </a:moveTo>
                  <a:lnTo>
                    <a:pt x="158" y="382"/>
                  </a:lnTo>
                  <a:lnTo>
                    <a:pt x="118" y="382"/>
                  </a:lnTo>
                  <a:lnTo>
                    <a:pt x="118" y="20"/>
                  </a:lnTo>
                  <a:lnTo>
                    <a:pt x="282" y="20"/>
                  </a:lnTo>
                  <a:lnTo>
                    <a:pt x="282" y="382"/>
                  </a:lnTo>
                  <a:lnTo>
                    <a:pt x="242" y="382"/>
                  </a:lnTo>
                  <a:lnTo>
                    <a:pt x="242" y="345"/>
                  </a:lnTo>
                  <a:lnTo>
                    <a:pt x="158" y="345"/>
                  </a:lnTo>
                  <a:close/>
                  <a:moveTo>
                    <a:pt x="379" y="119"/>
                  </a:moveTo>
                  <a:lnTo>
                    <a:pt x="379" y="382"/>
                  </a:lnTo>
                  <a:lnTo>
                    <a:pt x="302" y="382"/>
                  </a:lnTo>
                  <a:lnTo>
                    <a:pt x="302" y="119"/>
                  </a:lnTo>
                  <a:lnTo>
                    <a:pt x="379" y="119"/>
                  </a:lnTo>
                  <a:close/>
                  <a:moveTo>
                    <a:pt x="98" y="119"/>
                  </a:moveTo>
                  <a:lnTo>
                    <a:pt x="98" y="382"/>
                  </a:lnTo>
                  <a:lnTo>
                    <a:pt x="21" y="382"/>
                  </a:lnTo>
                  <a:lnTo>
                    <a:pt x="21" y="119"/>
                  </a:lnTo>
                  <a:lnTo>
                    <a:pt x="98" y="119"/>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86" name="Google Shape;586;p3"/>
            <p:cNvSpPr/>
            <p:nvPr/>
          </p:nvSpPr>
          <p:spPr>
            <a:xfrm>
              <a:off x="4546600" y="4098925"/>
              <a:ext cx="174625" cy="176213"/>
            </a:xfrm>
            <a:custGeom>
              <a:rect b="b" l="l" r="r" t="t"/>
              <a:pathLst>
                <a:path extrusionOk="0" h="111" w="110">
                  <a:moveTo>
                    <a:pt x="37" y="111"/>
                  </a:moveTo>
                  <a:lnTo>
                    <a:pt x="72" y="111"/>
                  </a:lnTo>
                  <a:lnTo>
                    <a:pt x="72" y="74"/>
                  </a:lnTo>
                  <a:lnTo>
                    <a:pt x="110" y="74"/>
                  </a:lnTo>
                  <a:lnTo>
                    <a:pt x="110" y="37"/>
                  </a:lnTo>
                  <a:lnTo>
                    <a:pt x="72" y="37"/>
                  </a:lnTo>
                  <a:lnTo>
                    <a:pt x="72" y="0"/>
                  </a:lnTo>
                  <a:lnTo>
                    <a:pt x="37" y="0"/>
                  </a:lnTo>
                  <a:lnTo>
                    <a:pt x="37" y="37"/>
                  </a:lnTo>
                  <a:lnTo>
                    <a:pt x="0" y="37"/>
                  </a:lnTo>
                  <a:lnTo>
                    <a:pt x="0" y="74"/>
                  </a:lnTo>
                  <a:lnTo>
                    <a:pt x="37" y="74"/>
                  </a:lnTo>
                  <a:lnTo>
                    <a:pt x="37" y="111"/>
                  </a:lnTo>
                  <a:close/>
                  <a:moveTo>
                    <a:pt x="12" y="61"/>
                  </a:moveTo>
                  <a:lnTo>
                    <a:pt x="12" y="49"/>
                  </a:lnTo>
                  <a:lnTo>
                    <a:pt x="49" y="49"/>
                  </a:lnTo>
                  <a:lnTo>
                    <a:pt x="49" y="12"/>
                  </a:lnTo>
                  <a:lnTo>
                    <a:pt x="61" y="12"/>
                  </a:lnTo>
                  <a:lnTo>
                    <a:pt x="61" y="49"/>
                  </a:lnTo>
                  <a:lnTo>
                    <a:pt x="98" y="49"/>
                  </a:lnTo>
                  <a:lnTo>
                    <a:pt x="98" y="61"/>
                  </a:lnTo>
                  <a:lnTo>
                    <a:pt x="61" y="61"/>
                  </a:lnTo>
                  <a:lnTo>
                    <a:pt x="61" y="98"/>
                  </a:lnTo>
                  <a:lnTo>
                    <a:pt x="49" y="98"/>
                  </a:lnTo>
                  <a:lnTo>
                    <a:pt x="49" y="61"/>
                  </a:lnTo>
                  <a:lnTo>
                    <a:pt x="12" y="6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87" name="Google Shape;587;p3"/>
            <p:cNvSpPr/>
            <p:nvPr/>
          </p:nvSpPr>
          <p:spPr>
            <a:xfrm>
              <a:off x="4557713" y="4548188"/>
              <a:ext cx="152400" cy="2063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88" name="Google Shape;588;p3"/>
            <p:cNvSpPr/>
            <p:nvPr/>
          </p:nvSpPr>
          <p:spPr>
            <a:xfrm>
              <a:off x="4386263" y="4371975"/>
              <a:ext cx="42863"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89" name="Google Shape;589;p3"/>
            <p:cNvSpPr/>
            <p:nvPr/>
          </p:nvSpPr>
          <p:spPr>
            <a:xfrm>
              <a:off x="4386263" y="4457700"/>
              <a:ext cx="42863" cy="3968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0" name="Google Shape;590;p3"/>
            <p:cNvSpPr/>
            <p:nvPr/>
          </p:nvSpPr>
          <p:spPr>
            <a:xfrm>
              <a:off x="4386263" y="4540250"/>
              <a:ext cx="42863"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1" name="Google Shape;591;p3"/>
            <p:cNvSpPr/>
            <p:nvPr/>
          </p:nvSpPr>
          <p:spPr>
            <a:xfrm>
              <a:off x="4386263" y="4289425"/>
              <a:ext cx="42863"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2" name="Google Shape;592;p3"/>
            <p:cNvSpPr/>
            <p:nvPr/>
          </p:nvSpPr>
          <p:spPr>
            <a:xfrm>
              <a:off x="4835525" y="4371975"/>
              <a:ext cx="44450"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3" name="Google Shape;593;p3"/>
            <p:cNvSpPr/>
            <p:nvPr/>
          </p:nvSpPr>
          <p:spPr>
            <a:xfrm>
              <a:off x="4835525" y="4457700"/>
              <a:ext cx="44450" cy="3968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4" name="Google Shape;594;p3"/>
            <p:cNvSpPr/>
            <p:nvPr/>
          </p:nvSpPr>
          <p:spPr>
            <a:xfrm>
              <a:off x="4835525" y="4540250"/>
              <a:ext cx="44450"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5" name="Google Shape;595;p3"/>
            <p:cNvSpPr/>
            <p:nvPr/>
          </p:nvSpPr>
          <p:spPr>
            <a:xfrm>
              <a:off x="4835525" y="4289425"/>
              <a:ext cx="44450"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6" name="Google Shape;596;p3"/>
            <p:cNvSpPr/>
            <p:nvPr/>
          </p:nvSpPr>
          <p:spPr>
            <a:xfrm>
              <a:off x="4570413" y="4303713"/>
              <a:ext cx="41275" cy="4286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7" name="Google Shape;597;p3"/>
            <p:cNvSpPr/>
            <p:nvPr/>
          </p:nvSpPr>
          <p:spPr>
            <a:xfrm>
              <a:off x="4570413" y="4387850"/>
              <a:ext cx="41275"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8" name="Google Shape;598;p3"/>
            <p:cNvSpPr/>
            <p:nvPr/>
          </p:nvSpPr>
          <p:spPr>
            <a:xfrm>
              <a:off x="4570413" y="4470400"/>
              <a:ext cx="41275" cy="4445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599" name="Google Shape;599;p3"/>
            <p:cNvSpPr/>
            <p:nvPr/>
          </p:nvSpPr>
          <p:spPr>
            <a:xfrm>
              <a:off x="4654550" y="4303713"/>
              <a:ext cx="39688" cy="42863"/>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600" name="Google Shape;600;p3"/>
            <p:cNvSpPr/>
            <p:nvPr/>
          </p:nvSpPr>
          <p:spPr>
            <a:xfrm>
              <a:off x="4654550" y="4387850"/>
              <a:ext cx="39688" cy="4127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601" name="Google Shape;601;p3"/>
            <p:cNvSpPr/>
            <p:nvPr/>
          </p:nvSpPr>
          <p:spPr>
            <a:xfrm>
              <a:off x="4654550" y="4470400"/>
              <a:ext cx="39688" cy="4445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grpSp>
      <p:sp>
        <p:nvSpPr>
          <p:cNvPr id="602" name="Google Shape;602;p3"/>
          <p:cNvSpPr/>
          <p:nvPr/>
        </p:nvSpPr>
        <p:spPr>
          <a:xfrm>
            <a:off x="1505532" y="1289096"/>
            <a:ext cx="326997" cy="320040"/>
          </a:xfrm>
          <a:custGeom>
            <a:rect b="b" l="l" r="r" t="t"/>
            <a:pathLst>
              <a:path extrusionOk="0" h="598" w="611">
                <a:moveTo>
                  <a:pt x="515" y="387"/>
                </a:moveTo>
                <a:lnTo>
                  <a:pt x="515" y="275"/>
                </a:lnTo>
                <a:lnTo>
                  <a:pt x="329" y="275"/>
                </a:lnTo>
                <a:lnTo>
                  <a:pt x="329" y="210"/>
                </a:lnTo>
                <a:lnTo>
                  <a:pt x="425" y="210"/>
                </a:lnTo>
                <a:lnTo>
                  <a:pt x="425" y="0"/>
                </a:lnTo>
                <a:lnTo>
                  <a:pt x="186" y="0"/>
                </a:lnTo>
                <a:lnTo>
                  <a:pt x="186" y="210"/>
                </a:lnTo>
                <a:lnTo>
                  <a:pt x="281" y="210"/>
                </a:lnTo>
                <a:lnTo>
                  <a:pt x="281" y="275"/>
                </a:lnTo>
                <a:lnTo>
                  <a:pt x="95" y="275"/>
                </a:lnTo>
                <a:lnTo>
                  <a:pt x="95" y="387"/>
                </a:lnTo>
                <a:lnTo>
                  <a:pt x="0" y="387"/>
                </a:lnTo>
                <a:lnTo>
                  <a:pt x="0" y="598"/>
                </a:lnTo>
                <a:lnTo>
                  <a:pt x="241" y="598"/>
                </a:lnTo>
                <a:lnTo>
                  <a:pt x="241" y="387"/>
                </a:lnTo>
                <a:lnTo>
                  <a:pt x="143" y="387"/>
                </a:lnTo>
                <a:lnTo>
                  <a:pt x="143" y="323"/>
                </a:lnTo>
                <a:lnTo>
                  <a:pt x="468" y="323"/>
                </a:lnTo>
                <a:lnTo>
                  <a:pt x="468" y="387"/>
                </a:lnTo>
                <a:lnTo>
                  <a:pt x="370" y="387"/>
                </a:lnTo>
                <a:lnTo>
                  <a:pt x="370" y="598"/>
                </a:lnTo>
                <a:lnTo>
                  <a:pt x="611" y="598"/>
                </a:lnTo>
                <a:lnTo>
                  <a:pt x="611" y="387"/>
                </a:lnTo>
                <a:lnTo>
                  <a:pt x="515" y="387"/>
                </a:lnTo>
                <a:close/>
                <a:moveTo>
                  <a:pt x="193" y="435"/>
                </a:moveTo>
                <a:lnTo>
                  <a:pt x="193" y="550"/>
                </a:lnTo>
                <a:lnTo>
                  <a:pt x="47" y="550"/>
                </a:lnTo>
                <a:lnTo>
                  <a:pt x="47" y="435"/>
                </a:lnTo>
                <a:lnTo>
                  <a:pt x="193" y="435"/>
                </a:lnTo>
                <a:close/>
                <a:moveTo>
                  <a:pt x="231" y="163"/>
                </a:moveTo>
                <a:lnTo>
                  <a:pt x="231" y="48"/>
                </a:lnTo>
                <a:lnTo>
                  <a:pt x="379" y="48"/>
                </a:lnTo>
                <a:lnTo>
                  <a:pt x="379" y="163"/>
                </a:lnTo>
                <a:lnTo>
                  <a:pt x="231" y="163"/>
                </a:lnTo>
                <a:close/>
                <a:moveTo>
                  <a:pt x="563" y="550"/>
                </a:moveTo>
                <a:lnTo>
                  <a:pt x="417" y="550"/>
                </a:lnTo>
                <a:lnTo>
                  <a:pt x="417" y="435"/>
                </a:lnTo>
                <a:lnTo>
                  <a:pt x="563" y="435"/>
                </a:lnTo>
                <a:lnTo>
                  <a:pt x="563" y="55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grpSp>
        <p:nvGrpSpPr>
          <p:cNvPr id="603" name="Google Shape;603;p3"/>
          <p:cNvGrpSpPr/>
          <p:nvPr/>
        </p:nvGrpSpPr>
        <p:grpSpPr>
          <a:xfrm>
            <a:off x="6066517" y="1276361"/>
            <a:ext cx="240946" cy="320040"/>
            <a:chOff x="4933950" y="777875"/>
            <a:chExt cx="730250" cy="969963"/>
          </a:xfrm>
        </p:grpSpPr>
        <p:sp>
          <p:nvSpPr>
            <p:cNvPr id="604" name="Google Shape;604;p3"/>
            <p:cNvSpPr/>
            <p:nvPr/>
          </p:nvSpPr>
          <p:spPr>
            <a:xfrm>
              <a:off x="4933950" y="777875"/>
              <a:ext cx="730250" cy="969963"/>
            </a:xfrm>
            <a:custGeom>
              <a:rect b="b" l="l" r="r" t="t"/>
              <a:pathLst>
                <a:path extrusionOk="0" h="611" w="460">
                  <a:moveTo>
                    <a:pt x="151" y="0"/>
                  </a:moveTo>
                  <a:lnTo>
                    <a:pt x="0" y="143"/>
                  </a:lnTo>
                  <a:lnTo>
                    <a:pt x="0" y="611"/>
                  </a:lnTo>
                  <a:lnTo>
                    <a:pt x="460" y="611"/>
                  </a:lnTo>
                  <a:lnTo>
                    <a:pt x="460" y="0"/>
                  </a:lnTo>
                  <a:lnTo>
                    <a:pt x="151" y="0"/>
                  </a:lnTo>
                  <a:close/>
                  <a:moveTo>
                    <a:pt x="154" y="53"/>
                  </a:moveTo>
                  <a:lnTo>
                    <a:pt x="154" y="139"/>
                  </a:lnTo>
                  <a:lnTo>
                    <a:pt x="65" y="139"/>
                  </a:lnTo>
                  <a:lnTo>
                    <a:pt x="154" y="53"/>
                  </a:lnTo>
                  <a:close/>
                  <a:moveTo>
                    <a:pt x="420" y="571"/>
                  </a:moveTo>
                  <a:lnTo>
                    <a:pt x="41" y="571"/>
                  </a:lnTo>
                  <a:lnTo>
                    <a:pt x="41" y="179"/>
                  </a:lnTo>
                  <a:lnTo>
                    <a:pt x="194" y="179"/>
                  </a:lnTo>
                  <a:lnTo>
                    <a:pt x="194" y="41"/>
                  </a:lnTo>
                  <a:lnTo>
                    <a:pt x="420" y="41"/>
                  </a:lnTo>
                  <a:lnTo>
                    <a:pt x="420" y="571"/>
                  </a:lnTo>
                  <a:lnTo>
                    <a:pt x="420" y="57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605" name="Google Shape;605;p3"/>
            <p:cNvSpPr/>
            <p:nvPr/>
          </p:nvSpPr>
          <p:spPr>
            <a:xfrm>
              <a:off x="5110163" y="1203325"/>
              <a:ext cx="379413" cy="635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606" name="Google Shape;606;p3"/>
            <p:cNvSpPr/>
            <p:nvPr/>
          </p:nvSpPr>
          <p:spPr>
            <a:xfrm>
              <a:off x="5110163" y="1343025"/>
              <a:ext cx="379413" cy="6508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sp>
          <p:nvSpPr>
            <p:cNvPr id="607" name="Google Shape;607;p3"/>
            <p:cNvSpPr/>
            <p:nvPr/>
          </p:nvSpPr>
          <p:spPr>
            <a:xfrm>
              <a:off x="5110163" y="1482725"/>
              <a:ext cx="379413" cy="65088"/>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accent1"/>
                </a:solidFill>
                <a:latin typeface="Arial"/>
                <a:ea typeface="Arial"/>
                <a:cs typeface="Arial"/>
                <a:sym typeface="Arial"/>
              </a:endParaRPr>
            </a:p>
          </p:txBody>
        </p:sp>
      </p:grpSp>
      <p:grpSp>
        <p:nvGrpSpPr>
          <p:cNvPr id="608" name="Google Shape;608;p3"/>
          <p:cNvGrpSpPr/>
          <p:nvPr/>
        </p:nvGrpSpPr>
        <p:grpSpPr>
          <a:xfrm>
            <a:off x="7068580" y="1298805"/>
            <a:ext cx="323181" cy="274320"/>
            <a:chOff x="7756525" y="3798888"/>
            <a:chExt cx="735013" cy="623887"/>
          </a:xfrm>
        </p:grpSpPr>
        <p:sp>
          <p:nvSpPr>
            <p:cNvPr id="609" name="Google Shape;609;p3"/>
            <p:cNvSpPr/>
            <p:nvPr/>
          </p:nvSpPr>
          <p:spPr>
            <a:xfrm>
              <a:off x="8218488" y="4078288"/>
              <a:ext cx="166688" cy="47625"/>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accent1"/>
                </a:solidFill>
                <a:latin typeface="Arial"/>
                <a:ea typeface="Arial"/>
                <a:cs typeface="Arial"/>
                <a:sym typeface="Arial"/>
              </a:endParaRPr>
            </a:p>
          </p:txBody>
        </p:sp>
        <p:sp>
          <p:nvSpPr>
            <p:cNvPr id="610" name="Google Shape;610;p3"/>
            <p:cNvSpPr/>
            <p:nvPr/>
          </p:nvSpPr>
          <p:spPr>
            <a:xfrm>
              <a:off x="8218488" y="4167188"/>
              <a:ext cx="166688" cy="49212"/>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accent1"/>
                </a:solidFill>
                <a:latin typeface="Arial"/>
                <a:ea typeface="Arial"/>
                <a:cs typeface="Arial"/>
                <a:sym typeface="Arial"/>
              </a:endParaRPr>
            </a:p>
          </p:txBody>
        </p:sp>
        <p:sp>
          <p:nvSpPr>
            <p:cNvPr id="611" name="Google Shape;611;p3"/>
            <p:cNvSpPr/>
            <p:nvPr/>
          </p:nvSpPr>
          <p:spPr>
            <a:xfrm>
              <a:off x="7859713" y="4178300"/>
              <a:ext cx="339725" cy="141287"/>
            </a:xfrm>
            <a:custGeom>
              <a:rect b="b" l="l" r="r" t="t"/>
              <a:pathLst>
                <a:path extrusionOk="0" h="49" w="118">
                  <a:moveTo>
                    <a:pt x="97" y="32"/>
                  </a:moveTo>
                  <a:cubicBezTo>
                    <a:pt x="20" y="32"/>
                    <a:pt x="20" y="32"/>
                    <a:pt x="20" y="32"/>
                  </a:cubicBezTo>
                  <a:cubicBezTo>
                    <a:pt x="22" y="25"/>
                    <a:pt x="27" y="17"/>
                    <a:pt x="34" y="10"/>
                  </a:cubicBezTo>
                  <a:cubicBezTo>
                    <a:pt x="29" y="8"/>
                    <a:pt x="24" y="4"/>
                    <a:pt x="20" y="0"/>
                  </a:cubicBezTo>
                  <a:cubicBezTo>
                    <a:pt x="4" y="16"/>
                    <a:pt x="1" y="39"/>
                    <a:pt x="1" y="40"/>
                  </a:cubicBezTo>
                  <a:cubicBezTo>
                    <a:pt x="0" y="49"/>
                    <a:pt x="0" y="49"/>
                    <a:pt x="0" y="49"/>
                  </a:cubicBezTo>
                  <a:cubicBezTo>
                    <a:pt x="118" y="49"/>
                    <a:pt x="118" y="49"/>
                    <a:pt x="118" y="49"/>
                  </a:cubicBezTo>
                  <a:cubicBezTo>
                    <a:pt x="117" y="40"/>
                    <a:pt x="117" y="40"/>
                    <a:pt x="117" y="40"/>
                  </a:cubicBezTo>
                  <a:cubicBezTo>
                    <a:pt x="116" y="39"/>
                    <a:pt x="114" y="16"/>
                    <a:pt x="98" y="0"/>
                  </a:cubicBezTo>
                  <a:cubicBezTo>
                    <a:pt x="94" y="4"/>
                    <a:pt x="89" y="8"/>
                    <a:pt x="83" y="10"/>
                  </a:cubicBezTo>
                  <a:cubicBezTo>
                    <a:pt x="91" y="17"/>
                    <a:pt x="95" y="25"/>
                    <a:pt x="97" y="3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accent1"/>
                </a:solidFill>
                <a:latin typeface="Arial"/>
                <a:ea typeface="Arial"/>
                <a:cs typeface="Arial"/>
                <a:sym typeface="Arial"/>
              </a:endParaRPr>
            </a:p>
          </p:txBody>
        </p:sp>
        <p:sp>
          <p:nvSpPr>
            <p:cNvPr id="612" name="Google Shape;612;p3"/>
            <p:cNvSpPr/>
            <p:nvPr/>
          </p:nvSpPr>
          <p:spPr>
            <a:xfrm>
              <a:off x="7929563" y="3971925"/>
              <a:ext cx="196850" cy="198437"/>
            </a:xfrm>
            <a:custGeom>
              <a:rect b="b" l="l" r="r" t="t"/>
              <a:pathLst>
                <a:path extrusionOk="0" h="69" w="69">
                  <a:moveTo>
                    <a:pt x="0" y="35"/>
                  </a:moveTo>
                  <a:cubicBezTo>
                    <a:pt x="0" y="54"/>
                    <a:pt x="16" y="69"/>
                    <a:pt x="35" y="69"/>
                  </a:cubicBezTo>
                  <a:cubicBezTo>
                    <a:pt x="54" y="69"/>
                    <a:pt x="69" y="54"/>
                    <a:pt x="69" y="35"/>
                  </a:cubicBezTo>
                  <a:cubicBezTo>
                    <a:pt x="69" y="16"/>
                    <a:pt x="54" y="0"/>
                    <a:pt x="35" y="0"/>
                  </a:cubicBezTo>
                  <a:cubicBezTo>
                    <a:pt x="16" y="0"/>
                    <a:pt x="0" y="16"/>
                    <a:pt x="0" y="35"/>
                  </a:cubicBezTo>
                  <a:close/>
                  <a:moveTo>
                    <a:pt x="52" y="35"/>
                  </a:moveTo>
                  <a:cubicBezTo>
                    <a:pt x="52" y="44"/>
                    <a:pt x="44" y="52"/>
                    <a:pt x="35" y="52"/>
                  </a:cubicBezTo>
                  <a:cubicBezTo>
                    <a:pt x="25" y="52"/>
                    <a:pt x="17" y="44"/>
                    <a:pt x="17" y="35"/>
                  </a:cubicBezTo>
                  <a:cubicBezTo>
                    <a:pt x="17" y="25"/>
                    <a:pt x="25" y="17"/>
                    <a:pt x="35" y="17"/>
                  </a:cubicBezTo>
                  <a:cubicBezTo>
                    <a:pt x="44" y="17"/>
                    <a:pt x="52" y="25"/>
                    <a:pt x="52" y="3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accent1"/>
                </a:solidFill>
                <a:latin typeface="Arial"/>
                <a:ea typeface="Arial"/>
                <a:cs typeface="Arial"/>
                <a:sym typeface="Arial"/>
              </a:endParaRPr>
            </a:p>
          </p:txBody>
        </p:sp>
        <p:sp>
          <p:nvSpPr>
            <p:cNvPr id="613" name="Google Shape;613;p3"/>
            <p:cNvSpPr/>
            <p:nvPr/>
          </p:nvSpPr>
          <p:spPr>
            <a:xfrm>
              <a:off x="7756525" y="3798888"/>
              <a:ext cx="735013" cy="623887"/>
            </a:xfrm>
            <a:custGeom>
              <a:rect b="b" l="l" r="r" t="t"/>
              <a:pathLst>
                <a:path extrusionOk="0" h="393" w="463">
                  <a:moveTo>
                    <a:pt x="298" y="45"/>
                  </a:moveTo>
                  <a:lnTo>
                    <a:pt x="298" y="0"/>
                  </a:lnTo>
                  <a:lnTo>
                    <a:pt x="165" y="0"/>
                  </a:lnTo>
                  <a:lnTo>
                    <a:pt x="165" y="45"/>
                  </a:lnTo>
                  <a:lnTo>
                    <a:pt x="0" y="45"/>
                  </a:lnTo>
                  <a:lnTo>
                    <a:pt x="0" y="393"/>
                  </a:lnTo>
                  <a:lnTo>
                    <a:pt x="463" y="393"/>
                  </a:lnTo>
                  <a:lnTo>
                    <a:pt x="463" y="45"/>
                  </a:lnTo>
                  <a:lnTo>
                    <a:pt x="298" y="45"/>
                  </a:lnTo>
                  <a:close/>
                  <a:moveTo>
                    <a:pt x="195" y="31"/>
                  </a:moveTo>
                  <a:lnTo>
                    <a:pt x="268" y="31"/>
                  </a:lnTo>
                  <a:lnTo>
                    <a:pt x="268" y="45"/>
                  </a:lnTo>
                  <a:lnTo>
                    <a:pt x="195" y="45"/>
                  </a:lnTo>
                  <a:lnTo>
                    <a:pt x="195" y="31"/>
                  </a:lnTo>
                  <a:close/>
                  <a:moveTo>
                    <a:pt x="432" y="362"/>
                  </a:moveTo>
                  <a:lnTo>
                    <a:pt x="31" y="362"/>
                  </a:lnTo>
                  <a:lnTo>
                    <a:pt x="31" y="76"/>
                  </a:lnTo>
                  <a:lnTo>
                    <a:pt x="152" y="76"/>
                  </a:lnTo>
                  <a:lnTo>
                    <a:pt x="192" y="76"/>
                  </a:lnTo>
                  <a:lnTo>
                    <a:pt x="432" y="76"/>
                  </a:lnTo>
                  <a:lnTo>
                    <a:pt x="432" y="36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accent1"/>
                </a:solidFill>
                <a:latin typeface="Arial"/>
                <a:ea typeface="Arial"/>
                <a:cs typeface="Arial"/>
                <a:sym typeface="Arial"/>
              </a:endParaRPr>
            </a:p>
          </p:txBody>
        </p:sp>
      </p:grpSp>
      <p:grpSp>
        <p:nvGrpSpPr>
          <p:cNvPr id="614" name="Google Shape;614;p3"/>
          <p:cNvGrpSpPr/>
          <p:nvPr/>
        </p:nvGrpSpPr>
        <p:grpSpPr>
          <a:xfrm>
            <a:off x="5025010" y="1298805"/>
            <a:ext cx="280389" cy="274320"/>
            <a:chOff x="1997075" y="3838575"/>
            <a:chExt cx="733426" cy="717551"/>
          </a:xfrm>
        </p:grpSpPr>
        <p:sp>
          <p:nvSpPr>
            <p:cNvPr id="615" name="Google Shape;615;p3"/>
            <p:cNvSpPr/>
            <p:nvPr/>
          </p:nvSpPr>
          <p:spPr>
            <a:xfrm>
              <a:off x="2011363" y="4191000"/>
              <a:ext cx="306388" cy="365125"/>
            </a:xfrm>
            <a:custGeom>
              <a:rect b="b" l="l" r="r" t="t"/>
              <a:pathLst>
                <a:path extrusionOk="0" h="127" w="107">
                  <a:moveTo>
                    <a:pt x="98" y="51"/>
                  </a:moveTo>
                  <a:cubicBezTo>
                    <a:pt x="44" y="105"/>
                    <a:pt x="44" y="105"/>
                    <a:pt x="44" y="105"/>
                  </a:cubicBezTo>
                  <a:cubicBezTo>
                    <a:pt x="38" y="111"/>
                    <a:pt x="28" y="111"/>
                    <a:pt x="21" y="105"/>
                  </a:cubicBezTo>
                  <a:cubicBezTo>
                    <a:pt x="18" y="102"/>
                    <a:pt x="17" y="98"/>
                    <a:pt x="17" y="94"/>
                  </a:cubicBezTo>
                  <a:cubicBezTo>
                    <a:pt x="17" y="89"/>
                    <a:pt x="18" y="85"/>
                    <a:pt x="21" y="82"/>
                  </a:cubicBezTo>
                  <a:cubicBezTo>
                    <a:pt x="88" y="16"/>
                    <a:pt x="88" y="16"/>
                    <a:pt x="88" y="16"/>
                  </a:cubicBezTo>
                  <a:cubicBezTo>
                    <a:pt x="85" y="6"/>
                    <a:pt x="85" y="6"/>
                    <a:pt x="85" y="6"/>
                  </a:cubicBezTo>
                  <a:cubicBezTo>
                    <a:pt x="79" y="0"/>
                    <a:pt x="79" y="0"/>
                    <a:pt x="79" y="0"/>
                  </a:cubicBezTo>
                  <a:cubicBezTo>
                    <a:pt x="10" y="70"/>
                    <a:pt x="10" y="70"/>
                    <a:pt x="10" y="70"/>
                  </a:cubicBezTo>
                  <a:cubicBezTo>
                    <a:pt x="3" y="77"/>
                    <a:pt x="0" y="85"/>
                    <a:pt x="0" y="94"/>
                  </a:cubicBezTo>
                  <a:cubicBezTo>
                    <a:pt x="0" y="102"/>
                    <a:pt x="3" y="111"/>
                    <a:pt x="10" y="117"/>
                  </a:cubicBezTo>
                  <a:cubicBezTo>
                    <a:pt x="16" y="123"/>
                    <a:pt x="24" y="127"/>
                    <a:pt x="33" y="127"/>
                  </a:cubicBezTo>
                  <a:cubicBezTo>
                    <a:pt x="42" y="127"/>
                    <a:pt x="50" y="123"/>
                    <a:pt x="56" y="117"/>
                  </a:cubicBezTo>
                  <a:cubicBezTo>
                    <a:pt x="107" y="66"/>
                    <a:pt x="107" y="66"/>
                    <a:pt x="107" y="66"/>
                  </a:cubicBezTo>
                  <a:cubicBezTo>
                    <a:pt x="100" y="59"/>
                    <a:pt x="100" y="59"/>
                    <a:pt x="100" y="59"/>
                  </a:cubicBezTo>
                  <a:lnTo>
                    <a:pt x="98" y="51"/>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16" name="Google Shape;616;p3"/>
            <p:cNvSpPr/>
            <p:nvPr/>
          </p:nvSpPr>
          <p:spPr>
            <a:xfrm>
              <a:off x="2303463" y="3838575"/>
              <a:ext cx="427038" cy="412750"/>
            </a:xfrm>
            <a:custGeom>
              <a:rect b="b" l="l" r="r" t="t"/>
              <a:pathLst>
                <a:path extrusionOk="0" h="144" w="149">
                  <a:moveTo>
                    <a:pt x="20" y="94"/>
                  </a:moveTo>
                  <a:cubicBezTo>
                    <a:pt x="18" y="88"/>
                    <a:pt x="16" y="82"/>
                    <a:pt x="16" y="75"/>
                  </a:cubicBezTo>
                  <a:cubicBezTo>
                    <a:pt x="16" y="41"/>
                    <a:pt x="47" y="13"/>
                    <a:pt x="82" y="18"/>
                  </a:cubicBezTo>
                  <a:cubicBezTo>
                    <a:pt x="68" y="32"/>
                    <a:pt x="68" y="32"/>
                    <a:pt x="68" y="32"/>
                  </a:cubicBezTo>
                  <a:cubicBezTo>
                    <a:pt x="62" y="38"/>
                    <a:pt x="58" y="46"/>
                    <a:pt x="58" y="55"/>
                  </a:cubicBezTo>
                  <a:cubicBezTo>
                    <a:pt x="58" y="64"/>
                    <a:pt x="62" y="72"/>
                    <a:pt x="68" y="78"/>
                  </a:cubicBezTo>
                  <a:cubicBezTo>
                    <a:pt x="80" y="91"/>
                    <a:pt x="102" y="91"/>
                    <a:pt x="114" y="78"/>
                  </a:cubicBezTo>
                  <a:cubicBezTo>
                    <a:pt x="131" y="62"/>
                    <a:pt x="131" y="62"/>
                    <a:pt x="131" y="62"/>
                  </a:cubicBezTo>
                  <a:cubicBezTo>
                    <a:pt x="132" y="66"/>
                    <a:pt x="132" y="71"/>
                    <a:pt x="132" y="75"/>
                  </a:cubicBezTo>
                  <a:cubicBezTo>
                    <a:pt x="132" y="101"/>
                    <a:pt x="114" y="124"/>
                    <a:pt x="90" y="130"/>
                  </a:cubicBezTo>
                  <a:cubicBezTo>
                    <a:pt x="103" y="144"/>
                    <a:pt x="103" y="144"/>
                    <a:pt x="103" y="144"/>
                  </a:cubicBezTo>
                  <a:cubicBezTo>
                    <a:pt x="130" y="132"/>
                    <a:pt x="149" y="106"/>
                    <a:pt x="149" y="75"/>
                  </a:cubicBezTo>
                  <a:cubicBezTo>
                    <a:pt x="149" y="64"/>
                    <a:pt x="147" y="53"/>
                    <a:pt x="142" y="43"/>
                  </a:cubicBezTo>
                  <a:cubicBezTo>
                    <a:pt x="136" y="32"/>
                    <a:pt x="136" y="32"/>
                    <a:pt x="136" y="32"/>
                  </a:cubicBezTo>
                  <a:cubicBezTo>
                    <a:pt x="102" y="66"/>
                    <a:pt x="102" y="66"/>
                    <a:pt x="102" y="66"/>
                  </a:cubicBezTo>
                  <a:cubicBezTo>
                    <a:pt x="96" y="72"/>
                    <a:pt x="86" y="72"/>
                    <a:pt x="80" y="66"/>
                  </a:cubicBezTo>
                  <a:cubicBezTo>
                    <a:pt x="77" y="63"/>
                    <a:pt x="75" y="59"/>
                    <a:pt x="75" y="55"/>
                  </a:cubicBezTo>
                  <a:cubicBezTo>
                    <a:pt x="75" y="51"/>
                    <a:pt x="77" y="47"/>
                    <a:pt x="80" y="44"/>
                  </a:cubicBezTo>
                  <a:cubicBezTo>
                    <a:pt x="113" y="10"/>
                    <a:pt x="113" y="10"/>
                    <a:pt x="113" y="10"/>
                  </a:cubicBezTo>
                  <a:cubicBezTo>
                    <a:pt x="101" y="6"/>
                    <a:pt x="101" y="6"/>
                    <a:pt x="101" y="6"/>
                  </a:cubicBezTo>
                  <a:cubicBezTo>
                    <a:pt x="92" y="2"/>
                    <a:pt x="83" y="0"/>
                    <a:pt x="74" y="0"/>
                  </a:cubicBezTo>
                  <a:cubicBezTo>
                    <a:pt x="33" y="0"/>
                    <a:pt x="0" y="33"/>
                    <a:pt x="0" y="74"/>
                  </a:cubicBezTo>
                  <a:cubicBezTo>
                    <a:pt x="20" y="94"/>
                    <a:pt x="20" y="94"/>
                    <a:pt x="20" y="9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617" name="Google Shape;617;p3"/>
            <p:cNvSpPr/>
            <p:nvPr/>
          </p:nvSpPr>
          <p:spPr>
            <a:xfrm>
              <a:off x="1997075" y="3852863"/>
              <a:ext cx="709613" cy="703263"/>
            </a:xfrm>
            <a:custGeom>
              <a:rect b="b" l="l" r="r" t="t"/>
              <a:pathLst>
                <a:path extrusionOk="0" h="245" w="248">
                  <a:moveTo>
                    <a:pt x="192" y="144"/>
                  </a:moveTo>
                  <a:cubicBezTo>
                    <a:pt x="175" y="127"/>
                    <a:pt x="175" y="127"/>
                    <a:pt x="175" y="127"/>
                  </a:cubicBezTo>
                  <a:cubicBezTo>
                    <a:pt x="168" y="120"/>
                    <a:pt x="168" y="120"/>
                    <a:pt x="168" y="120"/>
                  </a:cubicBezTo>
                  <a:cubicBezTo>
                    <a:pt x="142" y="112"/>
                    <a:pt x="142" y="112"/>
                    <a:pt x="142" y="112"/>
                  </a:cubicBezTo>
                  <a:cubicBezTo>
                    <a:pt x="118" y="104"/>
                    <a:pt x="118" y="104"/>
                    <a:pt x="118" y="104"/>
                  </a:cubicBezTo>
                  <a:cubicBezTo>
                    <a:pt x="108" y="95"/>
                    <a:pt x="108" y="95"/>
                    <a:pt x="108" y="95"/>
                  </a:cubicBezTo>
                  <a:cubicBezTo>
                    <a:pt x="80" y="66"/>
                    <a:pt x="80" y="66"/>
                    <a:pt x="80" y="66"/>
                  </a:cubicBezTo>
                  <a:cubicBezTo>
                    <a:pt x="77" y="28"/>
                    <a:pt x="77" y="28"/>
                    <a:pt x="77" y="28"/>
                  </a:cubicBezTo>
                  <a:cubicBezTo>
                    <a:pt x="28" y="0"/>
                    <a:pt x="28" y="0"/>
                    <a:pt x="28" y="0"/>
                  </a:cubicBezTo>
                  <a:cubicBezTo>
                    <a:pt x="0" y="28"/>
                    <a:pt x="0" y="28"/>
                    <a:pt x="0" y="28"/>
                  </a:cubicBezTo>
                  <a:cubicBezTo>
                    <a:pt x="29" y="78"/>
                    <a:pt x="29" y="78"/>
                    <a:pt x="29" y="78"/>
                  </a:cubicBezTo>
                  <a:cubicBezTo>
                    <a:pt x="68" y="78"/>
                    <a:pt x="68" y="78"/>
                    <a:pt x="68" y="78"/>
                  </a:cubicBezTo>
                  <a:cubicBezTo>
                    <a:pt x="96" y="107"/>
                    <a:pt x="96" y="107"/>
                    <a:pt x="96" y="107"/>
                  </a:cubicBezTo>
                  <a:cubicBezTo>
                    <a:pt x="105" y="116"/>
                    <a:pt x="105" y="116"/>
                    <a:pt x="105" y="116"/>
                  </a:cubicBezTo>
                  <a:cubicBezTo>
                    <a:pt x="107" y="120"/>
                    <a:pt x="107" y="120"/>
                    <a:pt x="107" y="120"/>
                  </a:cubicBezTo>
                  <a:cubicBezTo>
                    <a:pt x="117" y="156"/>
                    <a:pt x="117" y="156"/>
                    <a:pt x="117" y="156"/>
                  </a:cubicBezTo>
                  <a:cubicBezTo>
                    <a:pt x="120" y="168"/>
                    <a:pt x="120" y="168"/>
                    <a:pt x="120" y="168"/>
                  </a:cubicBezTo>
                  <a:cubicBezTo>
                    <a:pt x="124" y="172"/>
                    <a:pt x="124" y="172"/>
                    <a:pt x="124" y="172"/>
                  </a:cubicBezTo>
                  <a:cubicBezTo>
                    <a:pt x="187" y="235"/>
                    <a:pt x="187" y="235"/>
                    <a:pt x="187" y="235"/>
                  </a:cubicBezTo>
                  <a:cubicBezTo>
                    <a:pt x="193" y="241"/>
                    <a:pt x="202" y="245"/>
                    <a:pt x="211" y="245"/>
                  </a:cubicBezTo>
                  <a:cubicBezTo>
                    <a:pt x="219" y="245"/>
                    <a:pt x="228" y="241"/>
                    <a:pt x="235" y="235"/>
                  </a:cubicBezTo>
                  <a:cubicBezTo>
                    <a:pt x="248" y="221"/>
                    <a:pt x="248" y="200"/>
                    <a:pt x="235" y="187"/>
                  </a:cubicBezTo>
                  <a:lnTo>
                    <a:pt x="192" y="144"/>
                  </a:lnTo>
                  <a:close/>
                  <a:moveTo>
                    <a:pt x="38" y="61"/>
                  </a:moveTo>
                  <a:cubicBezTo>
                    <a:pt x="21" y="31"/>
                    <a:pt x="21" y="31"/>
                    <a:pt x="21" y="31"/>
                  </a:cubicBezTo>
                  <a:cubicBezTo>
                    <a:pt x="31" y="21"/>
                    <a:pt x="31" y="21"/>
                    <a:pt x="31" y="21"/>
                  </a:cubicBezTo>
                  <a:cubicBezTo>
                    <a:pt x="61" y="39"/>
                    <a:pt x="61" y="39"/>
                    <a:pt x="61" y="39"/>
                  </a:cubicBezTo>
                  <a:cubicBezTo>
                    <a:pt x="62" y="61"/>
                    <a:pt x="62" y="61"/>
                    <a:pt x="62" y="61"/>
                  </a:cubicBezTo>
                  <a:lnTo>
                    <a:pt x="38" y="61"/>
                  </a:lnTo>
                  <a:close/>
                  <a:moveTo>
                    <a:pt x="223" y="223"/>
                  </a:moveTo>
                  <a:cubicBezTo>
                    <a:pt x="216" y="229"/>
                    <a:pt x="205" y="229"/>
                    <a:pt x="199" y="223"/>
                  </a:cubicBezTo>
                  <a:cubicBezTo>
                    <a:pt x="136" y="160"/>
                    <a:pt x="136" y="160"/>
                    <a:pt x="136" y="160"/>
                  </a:cubicBezTo>
                  <a:cubicBezTo>
                    <a:pt x="135" y="159"/>
                    <a:pt x="135" y="159"/>
                    <a:pt x="135" y="159"/>
                  </a:cubicBezTo>
                  <a:cubicBezTo>
                    <a:pt x="130" y="142"/>
                    <a:pt x="130" y="142"/>
                    <a:pt x="130" y="142"/>
                  </a:cubicBezTo>
                  <a:cubicBezTo>
                    <a:pt x="125" y="124"/>
                    <a:pt x="125" y="124"/>
                    <a:pt x="125" y="124"/>
                  </a:cubicBezTo>
                  <a:cubicBezTo>
                    <a:pt x="142" y="130"/>
                    <a:pt x="142" y="130"/>
                    <a:pt x="142" y="130"/>
                  </a:cubicBezTo>
                  <a:cubicBezTo>
                    <a:pt x="159" y="135"/>
                    <a:pt x="159" y="135"/>
                    <a:pt x="159" y="135"/>
                  </a:cubicBezTo>
                  <a:cubicBezTo>
                    <a:pt x="167" y="143"/>
                    <a:pt x="167" y="143"/>
                    <a:pt x="167" y="143"/>
                  </a:cubicBezTo>
                  <a:cubicBezTo>
                    <a:pt x="223" y="199"/>
                    <a:pt x="223" y="199"/>
                    <a:pt x="223" y="199"/>
                  </a:cubicBezTo>
                  <a:cubicBezTo>
                    <a:pt x="229" y="205"/>
                    <a:pt x="229" y="216"/>
                    <a:pt x="223" y="22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grpSp>
      <p:sp>
        <p:nvSpPr>
          <p:cNvPr id="618" name="Google Shape;618;p3"/>
          <p:cNvSpPr/>
          <p:nvPr/>
        </p:nvSpPr>
        <p:spPr>
          <a:xfrm>
            <a:off x="2753254" y="778965"/>
            <a:ext cx="3637492" cy="411946"/>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1800">
                <a:solidFill>
                  <a:schemeClr val="accent1"/>
                </a:solidFill>
                <a:latin typeface="Arial"/>
                <a:ea typeface="Arial"/>
                <a:cs typeface="Arial"/>
                <a:sym typeface="Arial"/>
              </a:rPr>
              <a:t>Traditional and modern workloads</a:t>
            </a:r>
            <a:endParaRPr/>
          </a:p>
        </p:txBody>
      </p:sp>
      <p:sp>
        <p:nvSpPr>
          <p:cNvPr id="619" name="Google Shape;619;p3"/>
          <p:cNvSpPr txBox="1"/>
          <p:nvPr/>
        </p:nvSpPr>
        <p:spPr>
          <a:xfrm>
            <a:off x="4598513" y="1674250"/>
            <a:ext cx="107685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CLOUD </a:t>
            </a:r>
            <a:br>
              <a:rPr b="0" lang="en-US" sz="900" cap="none">
                <a:solidFill>
                  <a:srgbClr val="FFFFFF"/>
                </a:solidFill>
                <a:latin typeface="Arial"/>
                <a:ea typeface="Arial"/>
                <a:cs typeface="Arial"/>
                <a:sym typeface="Arial"/>
              </a:rPr>
            </a:br>
            <a:r>
              <a:rPr b="0" lang="en-US" sz="900" cap="none">
                <a:solidFill>
                  <a:srgbClr val="FFFFFF"/>
                </a:solidFill>
                <a:latin typeface="Arial"/>
                <a:ea typeface="Arial"/>
                <a:cs typeface="Arial"/>
                <a:sym typeface="Arial"/>
              </a:rPr>
              <a:t>NATIVE</a:t>
            </a:r>
            <a:endParaRPr/>
          </a:p>
        </p:txBody>
      </p:sp>
      <p:grpSp>
        <p:nvGrpSpPr>
          <p:cNvPr id="620" name="Google Shape;620;p3"/>
          <p:cNvGrpSpPr/>
          <p:nvPr/>
        </p:nvGrpSpPr>
        <p:grpSpPr>
          <a:xfrm>
            <a:off x="1441809" y="2518532"/>
            <a:ext cx="6167589" cy="1288649"/>
            <a:chOff x="1299411" y="2416900"/>
            <a:chExt cx="6448926" cy="1390279"/>
          </a:xfrm>
        </p:grpSpPr>
        <p:sp>
          <p:nvSpPr>
            <p:cNvPr id="621" name="Google Shape;621;p3"/>
            <p:cNvSpPr/>
            <p:nvPr/>
          </p:nvSpPr>
          <p:spPr>
            <a:xfrm rot="10800000">
              <a:off x="1299411" y="2416916"/>
              <a:ext cx="6448926" cy="1390263"/>
            </a:xfrm>
            <a:prstGeom prst="trapezoid">
              <a:avLst>
                <a:gd fmla="val 86444" name="adj"/>
              </a:avLst>
            </a:prstGeom>
            <a:gradFill>
              <a:gsLst>
                <a:gs pos="0">
                  <a:schemeClr val="lt1"/>
                </a:gs>
                <a:gs pos="50000">
                  <a:srgbClr val="6E2585">
                    <a:alpha val="55686"/>
                  </a:srgbClr>
                </a:gs>
                <a:gs pos="100000">
                  <a:schemeClr val="lt1"/>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txBox="1"/>
            <p:nvPr/>
          </p:nvSpPr>
          <p:spPr>
            <a:xfrm rot="-5400000">
              <a:off x="3915093" y="602406"/>
              <a:ext cx="1217540" cy="4846527"/>
            </a:xfrm>
            <a:prstGeom prst="rect">
              <a:avLst/>
            </a:prstGeom>
            <a:noFill/>
            <a:ln>
              <a:noFill/>
            </a:ln>
          </p:spPr>
          <p:txBody>
            <a:bodyPr anchorCtr="0" anchor="ctr" bIns="91425" lIns="0" spcFirstLastPara="1" rIns="0" wrap="square" tIns="91425">
              <a:noAutofit/>
            </a:bodyPr>
            <a:lstStyle/>
            <a:p>
              <a:pPr indent="-180975" lvl="0" marL="346075" marR="0" rtl="0" algn="l">
                <a:spcBef>
                  <a:spcPts val="0"/>
                </a:spcBef>
                <a:spcAft>
                  <a:spcPts val="0"/>
                </a:spcAft>
                <a:buClr>
                  <a:schemeClr val="dk1"/>
                </a:buClr>
                <a:buSzPts val="1600"/>
                <a:buFont typeface="Noto Sans Symbols"/>
                <a:buNone/>
              </a:pPr>
              <a:r>
                <a:t/>
              </a:r>
              <a:endParaRPr sz="1600">
                <a:solidFill>
                  <a:schemeClr val="dk2"/>
                </a:solidFill>
                <a:latin typeface="Arial"/>
                <a:ea typeface="Arial"/>
                <a:cs typeface="Arial"/>
                <a:sym typeface="Arial"/>
              </a:endParaRPr>
            </a:p>
          </p:txBody>
        </p:sp>
        <p:grpSp>
          <p:nvGrpSpPr>
            <p:cNvPr id="623" name="Google Shape;623;p3"/>
            <p:cNvGrpSpPr/>
            <p:nvPr/>
          </p:nvGrpSpPr>
          <p:grpSpPr>
            <a:xfrm>
              <a:off x="2008699" y="2906196"/>
              <a:ext cx="4777657" cy="684975"/>
              <a:chOff x="1972839" y="2897231"/>
              <a:chExt cx="4777657" cy="684975"/>
            </a:xfrm>
          </p:grpSpPr>
          <p:grpSp>
            <p:nvGrpSpPr>
              <p:cNvPr id="624" name="Google Shape;624;p3"/>
              <p:cNvGrpSpPr/>
              <p:nvPr/>
            </p:nvGrpSpPr>
            <p:grpSpPr>
              <a:xfrm>
                <a:off x="2350153" y="2906221"/>
                <a:ext cx="403101" cy="388300"/>
                <a:chOff x="2020094" y="1602983"/>
                <a:chExt cx="479998" cy="462373"/>
              </a:xfrm>
            </p:grpSpPr>
            <p:sp>
              <p:nvSpPr>
                <p:cNvPr id="625" name="Google Shape;625;p3"/>
                <p:cNvSpPr/>
                <p:nvPr/>
              </p:nvSpPr>
              <p:spPr>
                <a:xfrm>
                  <a:off x="2086272" y="1631557"/>
                  <a:ext cx="357187" cy="428625"/>
                </a:xfrm>
                <a:prstGeom prst="can">
                  <a:avLst>
                    <a:gd fmla="val 37270" name="adj"/>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2"/>
                    </a:solidFill>
                    <a:latin typeface="Arial"/>
                    <a:ea typeface="Arial"/>
                    <a:cs typeface="Arial"/>
                    <a:sym typeface="Arial"/>
                  </a:endParaRPr>
                </a:p>
              </p:txBody>
            </p:sp>
            <p:sp>
              <p:nvSpPr>
                <p:cNvPr id="626" name="Google Shape;626;p3"/>
                <p:cNvSpPr txBox="1"/>
                <p:nvPr/>
              </p:nvSpPr>
              <p:spPr>
                <a:xfrm>
                  <a:off x="2020094" y="1602983"/>
                  <a:ext cx="479998" cy="199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2"/>
                      </a:solidFill>
                      <a:latin typeface="Arial"/>
                      <a:ea typeface="Arial"/>
                      <a:cs typeface="Arial"/>
                      <a:sym typeface="Arial"/>
                    </a:rPr>
                    <a:t>LUN</a:t>
                  </a:r>
                  <a:endParaRPr/>
                </a:p>
              </p:txBody>
            </p:sp>
            <p:grpSp>
              <p:nvGrpSpPr>
                <p:cNvPr id="627" name="Google Shape;627;p3"/>
                <p:cNvGrpSpPr/>
                <p:nvPr/>
              </p:nvGrpSpPr>
              <p:grpSpPr>
                <a:xfrm>
                  <a:off x="2081559" y="1628535"/>
                  <a:ext cx="366053" cy="436821"/>
                  <a:chOff x="2731" y="1441"/>
                  <a:chExt cx="300" cy="358"/>
                </a:xfrm>
              </p:grpSpPr>
              <p:sp>
                <p:nvSpPr>
                  <p:cNvPr id="628" name="Google Shape;628;p3"/>
                  <p:cNvSpPr/>
                  <p:nvPr/>
                </p:nvSpPr>
                <p:spPr>
                  <a:xfrm>
                    <a:off x="2731" y="1441"/>
                    <a:ext cx="300" cy="358"/>
                  </a:xfrm>
                  <a:custGeom>
                    <a:rect b="b" l="l" r="r" t="t"/>
                    <a:pathLst>
                      <a:path extrusionOk="0" h="149" w="124">
                        <a:moveTo>
                          <a:pt x="124" y="25"/>
                        </a:moveTo>
                        <a:cubicBezTo>
                          <a:pt x="124" y="11"/>
                          <a:pt x="97" y="0"/>
                          <a:pt x="62" y="0"/>
                        </a:cubicBezTo>
                        <a:cubicBezTo>
                          <a:pt x="27" y="0"/>
                          <a:pt x="0" y="11"/>
                          <a:pt x="0" y="25"/>
                        </a:cubicBezTo>
                        <a:cubicBezTo>
                          <a:pt x="0" y="25"/>
                          <a:pt x="0" y="25"/>
                          <a:pt x="0" y="25"/>
                        </a:cubicBezTo>
                        <a:cubicBezTo>
                          <a:pt x="0" y="25"/>
                          <a:pt x="0" y="25"/>
                          <a:pt x="0" y="25"/>
                        </a:cubicBezTo>
                        <a:cubicBezTo>
                          <a:pt x="0" y="57"/>
                          <a:pt x="0" y="57"/>
                          <a:pt x="0" y="57"/>
                        </a:cubicBezTo>
                        <a:cubicBezTo>
                          <a:pt x="0" y="59"/>
                          <a:pt x="0" y="59"/>
                          <a:pt x="0" y="59"/>
                        </a:cubicBezTo>
                        <a:cubicBezTo>
                          <a:pt x="0" y="92"/>
                          <a:pt x="0" y="92"/>
                          <a:pt x="0" y="92"/>
                        </a:cubicBezTo>
                        <a:cubicBezTo>
                          <a:pt x="0" y="94"/>
                          <a:pt x="0" y="94"/>
                          <a:pt x="0" y="94"/>
                        </a:cubicBezTo>
                        <a:cubicBezTo>
                          <a:pt x="0" y="124"/>
                          <a:pt x="0" y="124"/>
                          <a:pt x="0" y="124"/>
                        </a:cubicBezTo>
                        <a:cubicBezTo>
                          <a:pt x="0" y="138"/>
                          <a:pt x="27" y="149"/>
                          <a:pt x="62" y="149"/>
                        </a:cubicBezTo>
                        <a:cubicBezTo>
                          <a:pt x="97" y="149"/>
                          <a:pt x="124" y="138"/>
                          <a:pt x="124" y="124"/>
                        </a:cubicBezTo>
                        <a:cubicBezTo>
                          <a:pt x="124" y="94"/>
                          <a:pt x="124" y="94"/>
                          <a:pt x="124" y="94"/>
                        </a:cubicBezTo>
                        <a:cubicBezTo>
                          <a:pt x="124" y="92"/>
                          <a:pt x="124" y="92"/>
                          <a:pt x="124" y="92"/>
                        </a:cubicBezTo>
                        <a:cubicBezTo>
                          <a:pt x="124" y="59"/>
                          <a:pt x="124" y="59"/>
                          <a:pt x="124" y="59"/>
                        </a:cubicBezTo>
                        <a:cubicBezTo>
                          <a:pt x="124" y="57"/>
                          <a:pt x="124" y="57"/>
                          <a:pt x="124" y="57"/>
                        </a:cubicBezTo>
                        <a:cubicBezTo>
                          <a:pt x="124" y="26"/>
                          <a:pt x="124" y="26"/>
                          <a:pt x="124" y="26"/>
                        </a:cubicBezTo>
                        <a:cubicBezTo>
                          <a:pt x="124" y="26"/>
                          <a:pt x="124" y="26"/>
                          <a:pt x="124" y="26"/>
                        </a:cubicBezTo>
                        <a:cubicBezTo>
                          <a:pt x="124" y="25"/>
                          <a:pt x="124" y="25"/>
                          <a:pt x="124" y="25"/>
                        </a:cubicBezTo>
                        <a:close/>
                        <a:moveTo>
                          <a:pt x="62" y="4"/>
                        </a:moveTo>
                        <a:cubicBezTo>
                          <a:pt x="97" y="4"/>
                          <a:pt x="120" y="15"/>
                          <a:pt x="120" y="25"/>
                        </a:cubicBezTo>
                        <a:cubicBezTo>
                          <a:pt x="120" y="35"/>
                          <a:pt x="97" y="46"/>
                          <a:pt x="62" y="46"/>
                        </a:cubicBezTo>
                        <a:cubicBezTo>
                          <a:pt x="27" y="46"/>
                          <a:pt x="4" y="35"/>
                          <a:pt x="4" y="25"/>
                        </a:cubicBezTo>
                        <a:cubicBezTo>
                          <a:pt x="4" y="15"/>
                          <a:pt x="27" y="4"/>
                          <a:pt x="62" y="4"/>
                        </a:cubicBezTo>
                        <a:close/>
                        <a:moveTo>
                          <a:pt x="120" y="124"/>
                        </a:moveTo>
                        <a:cubicBezTo>
                          <a:pt x="120" y="134"/>
                          <a:pt x="97" y="145"/>
                          <a:pt x="62" y="145"/>
                        </a:cubicBezTo>
                        <a:cubicBezTo>
                          <a:pt x="27" y="145"/>
                          <a:pt x="4" y="134"/>
                          <a:pt x="4" y="124"/>
                        </a:cubicBezTo>
                        <a:cubicBezTo>
                          <a:pt x="4" y="103"/>
                          <a:pt x="4" y="103"/>
                          <a:pt x="4" y="103"/>
                        </a:cubicBezTo>
                        <a:cubicBezTo>
                          <a:pt x="13" y="112"/>
                          <a:pt x="35" y="119"/>
                          <a:pt x="62" y="119"/>
                        </a:cubicBezTo>
                        <a:cubicBezTo>
                          <a:pt x="89" y="119"/>
                          <a:pt x="111" y="112"/>
                          <a:pt x="120" y="103"/>
                        </a:cubicBezTo>
                        <a:lnTo>
                          <a:pt x="120" y="124"/>
                        </a:lnTo>
                        <a:close/>
                        <a:moveTo>
                          <a:pt x="120" y="92"/>
                        </a:moveTo>
                        <a:cubicBezTo>
                          <a:pt x="120" y="94"/>
                          <a:pt x="120" y="94"/>
                          <a:pt x="120" y="94"/>
                        </a:cubicBezTo>
                        <a:cubicBezTo>
                          <a:pt x="120" y="104"/>
                          <a:pt x="97" y="115"/>
                          <a:pt x="62" y="115"/>
                        </a:cubicBezTo>
                        <a:cubicBezTo>
                          <a:pt x="27" y="115"/>
                          <a:pt x="4" y="104"/>
                          <a:pt x="4" y="94"/>
                        </a:cubicBezTo>
                        <a:cubicBezTo>
                          <a:pt x="4" y="92"/>
                          <a:pt x="4" y="92"/>
                          <a:pt x="4" y="92"/>
                        </a:cubicBezTo>
                        <a:cubicBezTo>
                          <a:pt x="4" y="68"/>
                          <a:pt x="4" y="68"/>
                          <a:pt x="4" y="68"/>
                        </a:cubicBezTo>
                        <a:cubicBezTo>
                          <a:pt x="13" y="78"/>
                          <a:pt x="35" y="84"/>
                          <a:pt x="62" y="84"/>
                        </a:cubicBezTo>
                        <a:cubicBezTo>
                          <a:pt x="89" y="84"/>
                          <a:pt x="111" y="78"/>
                          <a:pt x="120" y="68"/>
                        </a:cubicBezTo>
                        <a:lnTo>
                          <a:pt x="120" y="92"/>
                        </a:lnTo>
                        <a:close/>
                        <a:moveTo>
                          <a:pt x="120" y="57"/>
                        </a:moveTo>
                        <a:cubicBezTo>
                          <a:pt x="120" y="59"/>
                          <a:pt x="120" y="59"/>
                          <a:pt x="120" y="59"/>
                        </a:cubicBezTo>
                        <a:cubicBezTo>
                          <a:pt x="120" y="69"/>
                          <a:pt x="97" y="80"/>
                          <a:pt x="62" y="80"/>
                        </a:cubicBezTo>
                        <a:cubicBezTo>
                          <a:pt x="27" y="80"/>
                          <a:pt x="4" y="69"/>
                          <a:pt x="4" y="59"/>
                        </a:cubicBezTo>
                        <a:cubicBezTo>
                          <a:pt x="4" y="57"/>
                          <a:pt x="4" y="57"/>
                          <a:pt x="4" y="57"/>
                        </a:cubicBezTo>
                        <a:cubicBezTo>
                          <a:pt x="4" y="34"/>
                          <a:pt x="4" y="34"/>
                          <a:pt x="4" y="34"/>
                        </a:cubicBezTo>
                        <a:cubicBezTo>
                          <a:pt x="13" y="44"/>
                          <a:pt x="35" y="50"/>
                          <a:pt x="62" y="50"/>
                        </a:cubicBezTo>
                        <a:cubicBezTo>
                          <a:pt x="89" y="50"/>
                          <a:pt x="111" y="44"/>
                          <a:pt x="120" y="34"/>
                        </a:cubicBezTo>
                        <a:lnTo>
                          <a:pt x="120" y="57"/>
                        </a:lnTo>
                        <a:close/>
                      </a:path>
                    </a:pathLst>
                  </a:custGeom>
                  <a:solidFill>
                    <a:schemeClr val="dk2"/>
                  </a:solidFill>
                  <a:ln cap="flat" cmpd="sng" w="9525">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29" name="Google Shape;629;p3"/>
                  <p:cNvSpPr/>
                  <p:nvPr/>
                </p:nvSpPr>
                <p:spPr>
                  <a:xfrm>
                    <a:off x="2871" y="1590"/>
                    <a:ext cx="20" cy="9"/>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30" name="Google Shape;630;p3"/>
                  <p:cNvSpPr/>
                  <p:nvPr/>
                </p:nvSpPr>
                <p:spPr>
                  <a:xfrm>
                    <a:off x="2871" y="1677"/>
                    <a:ext cx="20" cy="9"/>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31" name="Google Shape;631;p3"/>
                  <p:cNvSpPr/>
                  <p:nvPr/>
                </p:nvSpPr>
                <p:spPr>
                  <a:xfrm>
                    <a:off x="2871" y="1756"/>
                    <a:ext cx="20" cy="10"/>
                  </a:xfrm>
                  <a:prstGeom prst="rect">
                    <a:avLst/>
                  </a:prstGeom>
                  <a:solidFill>
                    <a:schemeClr val="dk2"/>
                  </a:solid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grpSp>
          </p:grpSp>
          <p:grpSp>
            <p:nvGrpSpPr>
              <p:cNvPr id="632" name="Google Shape;632;p3"/>
              <p:cNvGrpSpPr/>
              <p:nvPr/>
            </p:nvGrpSpPr>
            <p:grpSpPr>
              <a:xfrm>
                <a:off x="3230171" y="2936556"/>
                <a:ext cx="485729" cy="345560"/>
                <a:chOff x="3681466" y="2413944"/>
                <a:chExt cx="542498" cy="357373"/>
              </a:xfrm>
            </p:grpSpPr>
            <p:sp>
              <p:nvSpPr>
                <p:cNvPr id="633" name="Google Shape;633;p3"/>
                <p:cNvSpPr/>
                <p:nvPr/>
              </p:nvSpPr>
              <p:spPr>
                <a:xfrm>
                  <a:off x="3752234" y="2413944"/>
                  <a:ext cx="395784" cy="357373"/>
                </a:xfrm>
                <a:prstGeom prst="rect">
                  <a:avLst/>
                </a:prstGeom>
                <a:solidFill>
                  <a:schemeClr val="lt2">
                    <a:alpha val="20000"/>
                  </a:schemeClr>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dk2"/>
                    </a:solidFill>
                    <a:latin typeface="Arial"/>
                    <a:ea typeface="Arial"/>
                    <a:cs typeface="Arial"/>
                    <a:sym typeface="Arial"/>
                  </a:endParaRPr>
                </a:p>
              </p:txBody>
            </p:sp>
            <p:sp>
              <p:nvSpPr>
                <p:cNvPr id="634" name="Google Shape;634;p3"/>
                <p:cNvSpPr txBox="1"/>
                <p:nvPr/>
              </p:nvSpPr>
              <p:spPr>
                <a:xfrm>
                  <a:off x="3681466" y="2500959"/>
                  <a:ext cx="542498" cy="2228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800">
                      <a:solidFill>
                        <a:schemeClr val="dk2"/>
                      </a:solidFill>
                      <a:latin typeface="Arial"/>
                      <a:ea typeface="Arial"/>
                      <a:cs typeface="Arial"/>
                      <a:sym typeface="Arial"/>
                    </a:rPr>
                    <a:t>vVol</a:t>
                  </a:r>
                  <a:endParaRPr/>
                </a:p>
              </p:txBody>
            </p:sp>
          </p:grpSp>
          <p:sp>
            <p:nvSpPr>
              <p:cNvPr id="635" name="Google Shape;635;p3"/>
              <p:cNvSpPr/>
              <p:nvPr/>
            </p:nvSpPr>
            <p:spPr>
              <a:xfrm>
                <a:off x="1972839" y="3384940"/>
                <a:ext cx="2137797" cy="197266"/>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Apps and Databases</a:t>
                </a:r>
                <a:endParaRPr/>
              </a:p>
            </p:txBody>
          </p:sp>
          <p:sp>
            <p:nvSpPr>
              <p:cNvPr id="636" name="Google Shape;636;p3"/>
              <p:cNvSpPr/>
              <p:nvPr/>
            </p:nvSpPr>
            <p:spPr>
              <a:xfrm>
                <a:off x="3923024" y="3394336"/>
                <a:ext cx="1153454" cy="178474"/>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Containers</a:t>
                </a:r>
                <a:endParaRPr/>
              </a:p>
            </p:txBody>
          </p:sp>
          <p:sp>
            <p:nvSpPr>
              <p:cNvPr id="637" name="Google Shape;637;p3"/>
              <p:cNvSpPr/>
              <p:nvPr/>
            </p:nvSpPr>
            <p:spPr>
              <a:xfrm>
                <a:off x="5462091" y="3394336"/>
                <a:ext cx="1153454" cy="178474"/>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File</a:t>
                </a:r>
                <a:endParaRPr/>
              </a:p>
            </p:txBody>
          </p:sp>
          <p:grpSp>
            <p:nvGrpSpPr>
              <p:cNvPr id="638" name="Google Shape;638;p3"/>
              <p:cNvGrpSpPr/>
              <p:nvPr/>
            </p:nvGrpSpPr>
            <p:grpSpPr>
              <a:xfrm>
                <a:off x="5264254" y="2897231"/>
                <a:ext cx="1486242" cy="406281"/>
                <a:chOff x="6032523" y="3755838"/>
                <a:chExt cx="1609978" cy="406281"/>
              </a:xfrm>
            </p:grpSpPr>
            <p:sp>
              <p:nvSpPr>
                <p:cNvPr id="639" name="Google Shape;639;p3"/>
                <p:cNvSpPr/>
                <p:nvPr/>
              </p:nvSpPr>
              <p:spPr>
                <a:xfrm>
                  <a:off x="6032523" y="3755838"/>
                  <a:ext cx="1609978" cy="406281"/>
                </a:xfrm>
                <a:prstGeom prst="rect">
                  <a:avLst/>
                </a:prstGeom>
                <a:solidFill>
                  <a:schemeClr val="lt2">
                    <a:alpha val="20000"/>
                  </a:schemeClr>
                </a:solidFill>
                <a:ln cap="flat" cmpd="sng" w="9525">
                  <a:solidFill>
                    <a:schemeClr val="dk2"/>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2"/>
                    </a:solidFill>
                    <a:latin typeface="Arial"/>
                    <a:ea typeface="Arial"/>
                    <a:cs typeface="Arial"/>
                    <a:sym typeface="Arial"/>
                  </a:endParaRPr>
                </a:p>
              </p:txBody>
            </p:sp>
            <p:sp>
              <p:nvSpPr>
                <p:cNvPr id="640" name="Google Shape;640;p3"/>
                <p:cNvSpPr txBox="1"/>
                <p:nvPr/>
              </p:nvSpPr>
              <p:spPr>
                <a:xfrm>
                  <a:off x="6208965" y="3882968"/>
                  <a:ext cx="331911"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2"/>
                      </a:solidFill>
                      <a:latin typeface="Arial"/>
                      <a:ea typeface="Arial"/>
                      <a:cs typeface="Arial"/>
                      <a:sym typeface="Arial"/>
                    </a:rPr>
                    <a:t>FS</a:t>
                  </a:r>
                  <a:endParaRPr/>
                </a:p>
              </p:txBody>
            </p:sp>
            <p:sp>
              <p:nvSpPr>
                <p:cNvPr id="641" name="Google Shape;641;p3"/>
                <p:cNvSpPr txBox="1"/>
                <p:nvPr/>
              </p:nvSpPr>
              <p:spPr>
                <a:xfrm>
                  <a:off x="6678285" y="3882968"/>
                  <a:ext cx="331911"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2"/>
                      </a:solidFill>
                      <a:latin typeface="Arial"/>
                      <a:ea typeface="Arial"/>
                      <a:cs typeface="Arial"/>
                      <a:sym typeface="Arial"/>
                    </a:rPr>
                    <a:t>FS</a:t>
                  </a:r>
                  <a:endParaRPr/>
                </a:p>
              </p:txBody>
            </p:sp>
            <p:sp>
              <p:nvSpPr>
                <p:cNvPr id="642" name="Google Shape;642;p3"/>
                <p:cNvSpPr/>
                <p:nvPr/>
              </p:nvSpPr>
              <p:spPr>
                <a:xfrm>
                  <a:off x="6205949" y="3815130"/>
                  <a:ext cx="337994" cy="267210"/>
                </a:xfrm>
                <a:custGeom>
                  <a:rect b="b" l="l" r="r" t="t"/>
                  <a:pathLst>
                    <a:path extrusionOk="0" h="542" w="612">
                      <a:moveTo>
                        <a:pt x="287" y="81"/>
                      </a:moveTo>
                      <a:lnTo>
                        <a:pt x="229" y="0"/>
                      </a:lnTo>
                      <a:lnTo>
                        <a:pt x="0" y="0"/>
                      </a:lnTo>
                      <a:lnTo>
                        <a:pt x="0" y="81"/>
                      </a:lnTo>
                      <a:lnTo>
                        <a:pt x="0" y="122"/>
                      </a:lnTo>
                      <a:lnTo>
                        <a:pt x="0" y="542"/>
                      </a:lnTo>
                      <a:lnTo>
                        <a:pt x="612" y="542"/>
                      </a:lnTo>
                      <a:lnTo>
                        <a:pt x="612" y="81"/>
                      </a:lnTo>
                      <a:lnTo>
                        <a:pt x="287" y="81"/>
                      </a:lnTo>
                      <a:close/>
                      <a:moveTo>
                        <a:pt x="571" y="501"/>
                      </a:moveTo>
                      <a:lnTo>
                        <a:pt x="40" y="501"/>
                      </a:lnTo>
                      <a:lnTo>
                        <a:pt x="40" y="122"/>
                      </a:lnTo>
                      <a:lnTo>
                        <a:pt x="40" y="122"/>
                      </a:lnTo>
                      <a:lnTo>
                        <a:pt x="40" y="81"/>
                      </a:lnTo>
                      <a:lnTo>
                        <a:pt x="40" y="41"/>
                      </a:lnTo>
                      <a:lnTo>
                        <a:pt x="40" y="41"/>
                      </a:lnTo>
                      <a:lnTo>
                        <a:pt x="208" y="41"/>
                      </a:lnTo>
                      <a:lnTo>
                        <a:pt x="265" y="122"/>
                      </a:lnTo>
                      <a:lnTo>
                        <a:pt x="571" y="122"/>
                      </a:lnTo>
                      <a:lnTo>
                        <a:pt x="571" y="501"/>
                      </a:lnTo>
                      <a:close/>
                    </a:path>
                  </a:pathLst>
                </a:custGeom>
                <a:solidFill>
                  <a:schemeClr val="dk2"/>
                </a:solidFill>
                <a:ln cap="flat" cmpd="sng" w="9525">
                  <a:solidFill>
                    <a:srgbClr val="13456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43" name="Google Shape;643;p3"/>
                <p:cNvSpPr/>
                <p:nvPr/>
              </p:nvSpPr>
              <p:spPr>
                <a:xfrm>
                  <a:off x="6675058" y="3815130"/>
                  <a:ext cx="337994" cy="267210"/>
                </a:xfrm>
                <a:custGeom>
                  <a:rect b="b" l="l" r="r" t="t"/>
                  <a:pathLst>
                    <a:path extrusionOk="0" h="542" w="612">
                      <a:moveTo>
                        <a:pt x="287" y="81"/>
                      </a:moveTo>
                      <a:lnTo>
                        <a:pt x="229" y="0"/>
                      </a:lnTo>
                      <a:lnTo>
                        <a:pt x="0" y="0"/>
                      </a:lnTo>
                      <a:lnTo>
                        <a:pt x="0" y="81"/>
                      </a:lnTo>
                      <a:lnTo>
                        <a:pt x="0" y="122"/>
                      </a:lnTo>
                      <a:lnTo>
                        <a:pt x="0" y="542"/>
                      </a:lnTo>
                      <a:lnTo>
                        <a:pt x="612" y="542"/>
                      </a:lnTo>
                      <a:lnTo>
                        <a:pt x="612" y="81"/>
                      </a:lnTo>
                      <a:lnTo>
                        <a:pt x="287" y="81"/>
                      </a:lnTo>
                      <a:close/>
                      <a:moveTo>
                        <a:pt x="571" y="501"/>
                      </a:moveTo>
                      <a:lnTo>
                        <a:pt x="40" y="501"/>
                      </a:lnTo>
                      <a:lnTo>
                        <a:pt x="40" y="122"/>
                      </a:lnTo>
                      <a:lnTo>
                        <a:pt x="40" y="122"/>
                      </a:lnTo>
                      <a:lnTo>
                        <a:pt x="40" y="81"/>
                      </a:lnTo>
                      <a:lnTo>
                        <a:pt x="40" y="41"/>
                      </a:lnTo>
                      <a:lnTo>
                        <a:pt x="40" y="41"/>
                      </a:lnTo>
                      <a:lnTo>
                        <a:pt x="208" y="41"/>
                      </a:lnTo>
                      <a:lnTo>
                        <a:pt x="265" y="122"/>
                      </a:lnTo>
                      <a:lnTo>
                        <a:pt x="571" y="122"/>
                      </a:lnTo>
                      <a:lnTo>
                        <a:pt x="571" y="501"/>
                      </a:lnTo>
                      <a:close/>
                    </a:path>
                  </a:pathLst>
                </a:custGeom>
                <a:solidFill>
                  <a:schemeClr val="dk2"/>
                </a:solidFill>
                <a:ln cap="flat" cmpd="sng" w="9525">
                  <a:solidFill>
                    <a:srgbClr val="174D6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44" name="Google Shape;644;p3"/>
                <p:cNvSpPr txBox="1"/>
                <p:nvPr/>
              </p:nvSpPr>
              <p:spPr>
                <a:xfrm>
                  <a:off x="7144405" y="3882968"/>
                  <a:ext cx="331911" cy="2000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700">
                      <a:solidFill>
                        <a:schemeClr val="dk2"/>
                      </a:solidFill>
                      <a:latin typeface="Arial"/>
                      <a:ea typeface="Arial"/>
                      <a:cs typeface="Arial"/>
                      <a:sym typeface="Arial"/>
                    </a:rPr>
                    <a:t>FS</a:t>
                  </a:r>
                  <a:endParaRPr/>
                </a:p>
              </p:txBody>
            </p:sp>
            <p:sp>
              <p:nvSpPr>
                <p:cNvPr id="645" name="Google Shape;645;p3"/>
                <p:cNvSpPr/>
                <p:nvPr/>
              </p:nvSpPr>
              <p:spPr>
                <a:xfrm>
                  <a:off x="7141386" y="3815130"/>
                  <a:ext cx="337994" cy="267210"/>
                </a:xfrm>
                <a:custGeom>
                  <a:rect b="b" l="l" r="r" t="t"/>
                  <a:pathLst>
                    <a:path extrusionOk="0" h="542" w="612">
                      <a:moveTo>
                        <a:pt x="287" y="81"/>
                      </a:moveTo>
                      <a:lnTo>
                        <a:pt x="229" y="0"/>
                      </a:lnTo>
                      <a:lnTo>
                        <a:pt x="0" y="0"/>
                      </a:lnTo>
                      <a:lnTo>
                        <a:pt x="0" y="81"/>
                      </a:lnTo>
                      <a:lnTo>
                        <a:pt x="0" y="122"/>
                      </a:lnTo>
                      <a:lnTo>
                        <a:pt x="0" y="542"/>
                      </a:lnTo>
                      <a:lnTo>
                        <a:pt x="612" y="542"/>
                      </a:lnTo>
                      <a:lnTo>
                        <a:pt x="612" y="81"/>
                      </a:lnTo>
                      <a:lnTo>
                        <a:pt x="287" y="81"/>
                      </a:lnTo>
                      <a:close/>
                      <a:moveTo>
                        <a:pt x="571" y="501"/>
                      </a:moveTo>
                      <a:lnTo>
                        <a:pt x="40" y="501"/>
                      </a:lnTo>
                      <a:lnTo>
                        <a:pt x="40" y="122"/>
                      </a:lnTo>
                      <a:lnTo>
                        <a:pt x="40" y="122"/>
                      </a:lnTo>
                      <a:lnTo>
                        <a:pt x="40" y="81"/>
                      </a:lnTo>
                      <a:lnTo>
                        <a:pt x="40" y="41"/>
                      </a:lnTo>
                      <a:lnTo>
                        <a:pt x="40" y="41"/>
                      </a:lnTo>
                      <a:lnTo>
                        <a:pt x="208" y="41"/>
                      </a:lnTo>
                      <a:lnTo>
                        <a:pt x="265" y="122"/>
                      </a:lnTo>
                      <a:lnTo>
                        <a:pt x="571" y="122"/>
                      </a:lnTo>
                      <a:lnTo>
                        <a:pt x="571" y="501"/>
                      </a:lnTo>
                      <a:close/>
                    </a:path>
                  </a:pathLst>
                </a:custGeom>
                <a:solidFill>
                  <a:schemeClr val="dk2"/>
                </a:solidFill>
                <a:ln cap="flat" cmpd="sng" w="9525">
                  <a:solidFill>
                    <a:srgbClr val="13456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pic>
            <p:nvPicPr>
              <p:cNvPr descr="A close up of a sign&#10;&#10;Description generated with very high confidence" id="646" name="Google Shape;646;p3"/>
              <p:cNvPicPr preferRelativeResize="0"/>
              <p:nvPr/>
            </p:nvPicPr>
            <p:blipFill rotWithShape="1">
              <a:blip r:embed="rId4">
                <a:alphaModFix/>
              </a:blip>
              <a:srcRect b="0" l="0" r="0" t="0"/>
              <a:stretch/>
            </p:blipFill>
            <p:spPr>
              <a:xfrm>
                <a:off x="4330634" y="2922614"/>
                <a:ext cx="365236" cy="355515"/>
              </a:xfrm>
              <a:prstGeom prst="rect">
                <a:avLst/>
              </a:prstGeom>
              <a:noFill/>
              <a:ln>
                <a:noFill/>
              </a:ln>
            </p:spPr>
          </p:pic>
          <p:grpSp>
            <p:nvGrpSpPr>
              <p:cNvPr id="647" name="Google Shape;647;p3"/>
              <p:cNvGrpSpPr/>
              <p:nvPr/>
            </p:nvGrpSpPr>
            <p:grpSpPr>
              <a:xfrm>
                <a:off x="2854703" y="2964468"/>
                <a:ext cx="300082" cy="316746"/>
                <a:chOff x="2854703" y="2937573"/>
                <a:chExt cx="300082" cy="316746"/>
              </a:xfrm>
            </p:grpSpPr>
            <p:sp>
              <p:nvSpPr>
                <p:cNvPr id="648" name="Google Shape;648;p3"/>
                <p:cNvSpPr/>
                <p:nvPr/>
              </p:nvSpPr>
              <p:spPr>
                <a:xfrm>
                  <a:off x="2866160" y="2940666"/>
                  <a:ext cx="273099" cy="313653"/>
                </a:xfrm>
                <a:custGeom>
                  <a:rect b="b" l="l" r="r" t="t"/>
                  <a:pathLst>
                    <a:path extrusionOk="0" h="611" w="532">
                      <a:moveTo>
                        <a:pt x="266" y="0"/>
                      </a:moveTo>
                      <a:lnTo>
                        <a:pt x="0" y="153"/>
                      </a:lnTo>
                      <a:lnTo>
                        <a:pt x="0" y="459"/>
                      </a:lnTo>
                      <a:lnTo>
                        <a:pt x="266" y="611"/>
                      </a:lnTo>
                      <a:lnTo>
                        <a:pt x="532" y="459"/>
                      </a:lnTo>
                      <a:lnTo>
                        <a:pt x="532" y="153"/>
                      </a:lnTo>
                      <a:lnTo>
                        <a:pt x="266" y="0"/>
                      </a:lnTo>
                      <a:close/>
                      <a:moveTo>
                        <a:pt x="472" y="165"/>
                      </a:moveTo>
                      <a:lnTo>
                        <a:pt x="266" y="282"/>
                      </a:lnTo>
                      <a:lnTo>
                        <a:pt x="60" y="165"/>
                      </a:lnTo>
                      <a:lnTo>
                        <a:pt x="266" y="48"/>
                      </a:lnTo>
                      <a:lnTo>
                        <a:pt x="472" y="165"/>
                      </a:lnTo>
                      <a:close/>
                      <a:moveTo>
                        <a:pt x="41" y="203"/>
                      </a:moveTo>
                      <a:lnTo>
                        <a:pt x="245" y="315"/>
                      </a:lnTo>
                      <a:lnTo>
                        <a:pt x="245" y="552"/>
                      </a:lnTo>
                      <a:lnTo>
                        <a:pt x="41" y="435"/>
                      </a:lnTo>
                      <a:lnTo>
                        <a:pt x="41" y="203"/>
                      </a:lnTo>
                      <a:close/>
                      <a:moveTo>
                        <a:pt x="286" y="552"/>
                      </a:moveTo>
                      <a:lnTo>
                        <a:pt x="286" y="315"/>
                      </a:lnTo>
                      <a:lnTo>
                        <a:pt x="492" y="203"/>
                      </a:lnTo>
                      <a:lnTo>
                        <a:pt x="492" y="435"/>
                      </a:lnTo>
                      <a:lnTo>
                        <a:pt x="286" y="552"/>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49" name="Google Shape;649;p3"/>
                <p:cNvSpPr/>
                <p:nvPr/>
              </p:nvSpPr>
              <p:spPr>
                <a:xfrm>
                  <a:off x="2854703" y="2937573"/>
                  <a:ext cx="300082"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2"/>
                      </a:solidFill>
                      <a:latin typeface="Arial"/>
                      <a:ea typeface="Arial"/>
                      <a:cs typeface="Arial"/>
                      <a:sym typeface="Arial"/>
                    </a:rPr>
                    <a:t>VM</a:t>
                  </a:r>
                  <a:endParaRPr sz="600">
                    <a:solidFill>
                      <a:schemeClr val="dk1"/>
                    </a:solidFill>
                    <a:latin typeface="Arial"/>
                    <a:ea typeface="Arial"/>
                    <a:cs typeface="Arial"/>
                    <a:sym typeface="Arial"/>
                  </a:endParaRPr>
                </a:p>
              </p:txBody>
            </p:sp>
          </p:grpSp>
        </p:grpSp>
      </p:grpSp>
      <p:sp>
        <p:nvSpPr>
          <p:cNvPr id="650" name="Google Shape;650;p3"/>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651" name="Google Shape;651;p3"/>
          <p:cNvPicPr preferRelativeResize="0"/>
          <p:nvPr/>
        </p:nvPicPr>
        <p:blipFill rotWithShape="1">
          <a:blip r:embed="rId5">
            <a:alphaModFix/>
          </a:blip>
          <a:srcRect b="0" l="0" r="0" t="0"/>
          <a:stretch/>
        </p:blipFill>
        <p:spPr>
          <a:xfrm>
            <a:off x="7802312" y="4838808"/>
            <a:ext cx="1078986" cy="140268"/>
          </a:xfrm>
          <a:prstGeom prst="rect">
            <a:avLst/>
          </a:prstGeom>
          <a:noFill/>
          <a:ln>
            <a:noFill/>
          </a:ln>
        </p:spPr>
      </p:pic>
      <p:sp>
        <p:nvSpPr>
          <p:cNvPr id="652" name="Google Shape;652;p3"/>
          <p:cNvSpPr/>
          <p:nvPr/>
        </p:nvSpPr>
        <p:spPr>
          <a:xfrm>
            <a:off x="1293061" y="2173235"/>
            <a:ext cx="6443922" cy="470287"/>
          </a:xfrm>
          <a:prstGeom prst="leftRightArrow">
            <a:avLst>
              <a:gd fmla="val 50000" name="adj1"/>
              <a:gd fmla="val 50000" name="adj2"/>
            </a:avLst>
          </a:pr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653" name="Google Shape;653;p3"/>
          <p:cNvGrpSpPr/>
          <p:nvPr/>
        </p:nvGrpSpPr>
        <p:grpSpPr>
          <a:xfrm>
            <a:off x="2593025" y="2120384"/>
            <a:ext cx="3959408" cy="586241"/>
            <a:chOff x="2593025" y="2100506"/>
            <a:chExt cx="3959408" cy="586241"/>
          </a:xfrm>
        </p:grpSpPr>
        <p:grpSp>
          <p:nvGrpSpPr>
            <p:cNvPr id="654" name="Google Shape;654;p3"/>
            <p:cNvGrpSpPr/>
            <p:nvPr/>
          </p:nvGrpSpPr>
          <p:grpSpPr>
            <a:xfrm>
              <a:off x="2593025" y="2100506"/>
              <a:ext cx="918034" cy="586241"/>
              <a:chOff x="363932" y="2318383"/>
              <a:chExt cx="918034" cy="586241"/>
            </a:xfrm>
          </p:grpSpPr>
          <p:sp>
            <p:nvSpPr>
              <p:cNvPr id="655" name="Google Shape;655;p3"/>
              <p:cNvSpPr txBox="1"/>
              <p:nvPr/>
            </p:nvSpPr>
            <p:spPr>
              <a:xfrm>
                <a:off x="363932" y="2492458"/>
                <a:ext cx="918034"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FC | iSCSI</a:t>
                </a:r>
                <a:endParaRPr/>
              </a:p>
            </p:txBody>
          </p:sp>
          <p:sp>
            <p:nvSpPr>
              <p:cNvPr id="656" name="Google Shape;656;p3"/>
              <p:cNvSpPr/>
              <p:nvPr/>
            </p:nvSpPr>
            <p:spPr>
              <a:xfrm rot="10800000">
                <a:off x="632779" y="2765856"/>
                <a:ext cx="321325" cy="13876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657" name="Google Shape;657;p3"/>
              <p:cNvSpPr/>
              <p:nvPr/>
            </p:nvSpPr>
            <p:spPr>
              <a:xfrm>
                <a:off x="632779" y="2318383"/>
                <a:ext cx="321325" cy="13876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grpSp>
          <p:nvGrpSpPr>
            <p:cNvPr id="658" name="Google Shape;658;p3"/>
            <p:cNvGrpSpPr/>
            <p:nvPr/>
          </p:nvGrpSpPr>
          <p:grpSpPr>
            <a:xfrm>
              <a:off x="4113712" y="2100506"/>
              <a:ext cx="918034" cy="586241"/>
              <a:chOff x="363932" y="2318383"/>
              <a:chExt cx="918034" cy="586241"/>
            </a:xfrm>
          </p:grpSpPr>
          <p:sp>
            <p:nvSpPr>
              <p:cNvPr id="659" name="Google Shape;659;p3"/>
              <p:cNvSpPr txBox="1"/>
              <p:nvPr/>
            </p:nvSpPr>
            <p:spPr>
              <a:xfrm>
                <a:off x="363932" y="2492458"/>
                <a:ext cx="918034"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NVMe-oF</a:t>
                </a:r>
                <a:endParaRPr b="0" sz="900" cap="none">
                  <a:solidFill>
                    <a:srgbClr val="FFFFFF"/>
                  </a:solidFill>
                  <a:latin typeface="Arial"/>
                  <a:ea typeface="Arial"/>
                  <a:cs typeface="Arial"/>
                  <a:sym typeface="Arial"/>
                </a:endParaRPr>
              </a:p>
            </p:txBody>
          </p:sp>
          <p:sp>
            <p:nvSpPr>
              <p:cNvPr id="660" name="Google Shape;660;p3"/>
              <p:cNvSpPr/>
              <p:nvPr/>
            </p:nvSpPr>
            <p:spPr>
              <a:xfrm rot="10800000">
                <a:off x="632779" y="2765856"/>
                <a:ext cx="321325" cy="13876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661" name="Google Shape;661;p3"/>
              <p:cNvSpPr/>
              <p:nvPr/>
            </p:nvSpPr>
            <p:spPr>
              <a:xfrm>
                <a:off x="632779" y="2318383"/>
                <a:ext cx="321325" cy="13876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grpSp>
          <p:nvGrpSpPr>
            <p:cNvPr id="662" name="Google Shape;662;p3"/>
            <p:cNvGrpSpPr/>
            <p:nvPr/>
          </p:nvGrpSpPr>
          <p:grpSpPr>
            <a:xfrm>
              <a:off x="5634399" y="2100506"/>
              <a:ext cx="918034" cy="586241"/>
              <a:chOff x="363932" y="2318383"/>
              <a:chExt cx="918034" cy="586241"/>
            </a:xfrm>
          </p:grpSpPr>
          <p:sp>
            <p:nvSpPr>
              <p:cNvPr id="663" name="Google Shape;663;p3"/>
              <p:cNvSpPr txBox="1"/>
              <p:nvPr/>
            </p:nvSpPr>
            <p:spPr>
              <a:xfrm>
                <a:off x="363932" y="2492458"/>
                <a:ext cx="918034" cy="2308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lang="en-US" sz="900" cap="none">
                    <a:solidFill>
                      <a:srgbClr val="FFFFFF"/>
                    </a:solidFill>
                    <a:latin typeface="Arial"/>
                    <a:ea typeface="Arial"/>
                    <a:cs typeface="Arial"/>
                    <a:sym typeface="Arial"/>
                  </a:rPr>
                  <a:t>NFS | SMB</a:t>
                </a:r>
                <a:endParaRPr/>
              </a:p>
            </p:txBody>
          </p:sp>
          <p:sp>
            <p:nvSpPr>
              <p:cNvPr id="664" name="Google Shape;664;p3"/>
              <p:cNvSpPr/>
              <p:nvPr/>
            </p:nvSpPr>
            <p:spPr>
              <a:xfrm rot="10800000">
                <a:off x="632779" y="2765856"/>
                <a:ext cx="321325" cy="13876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665" name="Google Shape;665;p3"/>
              <p:cNvSpPr/>
              <p:nvPr/>
            </p:nvSpPr>
            <p:spPr>
              <a:xfrm>
                <a:off x="632779" y="2318383"/>
                <a:ext cx="321325" cy="138768"/>
              </a:xfrm>
              <a:prstGeom prst="triangle">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
          <p:cNvSpPr txBox="1"/>
          <p:nvPr/>
        </p:nvSpPr>
        <p:spPr>
          <a:xfrm>
            <a:off x="6107009" y="1483970"/>
            <a:ext cx="2388475" cy="20313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6600">
                <a:solidFill>
                  <a:schemeClr val="lt1"/>
                </a:solidFill>
                <a:latin typeface="Arial"/>
                <a:ea typeface="Arial"/>
                <a:cs typeface="Arial"/>
                <a:sym typeface="Arial"/>
              </a:rPr>
              <a:t>7x</a:t>
            </a:r>
            <a:r>
              <a:rPr b="1" lang="en-US" sz="1600">
                <a:solidFill>
                  <a:schemeClr val="lt1"/>
                </a:solidFill>
                <a:latin typeface="Arial"/>
                <a:ea typeface="Arial"/>
                <a:cs typeface="Arial"/>
                <a:sym typeface="Arial"/>
              </a:rPr>
              <a:t> </a:t>
            </a:r>
            <a:r>
              <a:rPr lang="en-US" sz="1800">
                <a:solidFill>
                  <a:schemeClr val="dk1"/>
                </a:solidFill>
                <a:latin typeface="Arial"/>
                <a:ea typeface="Arial"/>
                <a:cs typeface="Arial"/>
                <a:sym typeface="Arial"/>
              </a:rPr>
              <a:t>faster</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6600">
                <a:solidFill>
                  <a:schemeClr val="lt1"/>
                </a:solidFill>
                <a:latin typeface="Arial"/>
                <a:ea typeface="Arial"/>
                <a:cs typeface="Arial"/>
                <a:sym typeface="Arial"/>
              </a:rPr>
              <a:t>3x</a:t>
            </a:r>
            <a:r>
              <a:rPr b="1" lang="en-US" sz="1600">
                <a:solidFill>
                  <a:schemeClr val="lt1"/>
                </a:solidFill>
                <a:latin typeface="Arial"/>
                <a:ea typeface="Arial"/>
                <a:cs typeface="Arial"/>
                <a:sym typeface="Arial"/>
              </a:rPr>
              <a:t> </a:t>
            </a:r>
            <a:r>
              <a:rPr lang="en-US" sz="1800">
                <a:solidFill>
                  <a:schemeClr val="dk1"/>
                </a:solidFill>
                <a:latin typeface="Arial"/>
                <a:ea typeface="Arial"/>
                <a:cs typeface="Arial"/>
                <a:sym typeface="Arial"/>
              </a:rPr>
              <a:t>lower latency</a:t>
            </a:r>
            <a:endParaRPr sz="1600">
              <a:solidFill>
                <a:schemeClr val="dk1"/>
              </a:solidFill>
              <a:latin typeface="Arial"/>
              <a:ea typeface="Arial"/>
              <a:cs typeface="Arial"/>
              <a:sym typeface="Arial"/>
            </a:endParaRPr>
          </a:p>
        </p:txBody>
      </p:sp>
      <p:cxnSp>
        <p:nvCxnSpPr>
          <p:cNvPr id="672" name="Google Shape;672;p4"/>
          <p:cNvCxnSpPr/>
          <p:nvPr/>
        </p:nvCxnSpPr>
        <p:spPr>
          <a:xfrm>
            <a:off x="6185918" y="2538747"/>
            <a:ext cx="2317000" cy="0"/>
          </a:xfrm>
          <a:prstGeom prst="straightConnector1">
            <a:avLst/>
          </a:prstGeom>
          <a:noFill/>
          <a:ln cap="flat" cmpd="sng" w="12700">
            <a:solidFill>
              <a:schemeClr val="accent1">
                <a:alpha val="29803"/>
              </a:schemeClr>
            </a:solidFill>
            <a:prstDash val="solid"/>
            <a:miter lim="800000"/>
            <a:headEnd len="sm" w="sm" type="none"/>
            <a:tailEnd len="sm" w="sm" type="none"/>
          </a:ln>
        </p:spPr>
      </p:cxnSp>
      <p:sp>
        <p:nvSpPr>
          <p:cNvPr id="673" name="Google Shape;673;p4"/>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a:solidFill>
                  <a:schemeClr val="dk2"/>
                </a:solidFill>
              </a:rPr>
              <a:t>Optimized for performance </a:t>
            </a:r>
            <a:endParaRPr/>
          </a:p>
        </p:txBody>
      </p:sp>
      <p:sp>
        <p:nvSpPr>
          <p:cNvPr id="674" name="Google Shape;674;p4"/>
          <p:cNvSpPr/>
          <p:nvPr/>
        </p:nvSpPr>
        <p:spPr>
          <a:xfrm>
            <a:off x="731565" y="1479102"/>
            <a:ext cx="1777331" cy="2275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accent3"/>
                </a:solidFill>
                <a:latin typeface="Arial"/>
                <a:ea typeface="Arial"/>
                <a:cs typeface="Arial"/>
                <a:sym typeface="Arial"/>
              </a:rPr>
              <a:t>PowerStoreOS</a:t>
            </a:r>
            <a:endParaRPr/>
          </a:p>
        </p:txBody>
      </p:sp>
      <p:sp>
        <p:nvSpPr>
          <p:cNvPr id="675" name="Google Shape;675;p4"/>
          <p:cNvSpPr/>
          <p:nvPr/>
        </p:nvSpPr>
        <p:spPr>
          <a:xfrm>
            <a:off x="698211" y="1327903"/>
            <a:ext cx="1844038" cy="2275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50">
                <a:solidFill>
                  <a:schemeClr val="dk2"/>
                </a:solidFill>
                <a:latin typeface="Arial"/>
                <a:ea typeface="Arial"/>
                <a:cs typeface="Arial"/>
                <a:sym typeface="Arial"/>
              </a:rPr>
              <a:t>Node 1</a:t>
            </a:r>
            <a:endParaRPr/>
          </a:p>
        </p:txBody>
      </p:sp>
      <p:sp>
        <p:nvSpPr>
          <p:cNvPr id="676" name="Google Shape;676;p4"/>
          <p:cNvSpPr/>
          <p:nvPr/>
        </p:nvSpPr>
        <p:spPr>
          <a:xfrm>
            <a:off x="2929124" y="1327903"/>
            <a:ext cx="1903766" cy="2275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050">
                <a:solidFill>
                  <a:schemeClr val="dk2"/>
                </a:solidFill>
                <a:latin typeface="Arial"/>
                <a:ea typeface="Arial"/>
                <a:cs typeface="Arial"/>
                <a:sym typeface="Arial"/>
              </a:rPr>
              <a:t>Node 2</a:t>
            </a:r>
            <a:endParaRPr/>
          </a:p>
        </p:txBody>
      </p:sp>
      <p:sp>
        <p:nvSpPr>
          <p:cNvPr id="677" name="Google Shape;677;p4"/>
          <p:cNvSpPr/>
          <p:nvPr/>
        </p:nvSpPr>
        <p:spPr>
          <a:xfrm>
            <a:off x="2992342" y="1479102"/>
            <a:ext cx="1777331" cy="2275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accent3"/>
                </a:solidFill>
                <a:latin typeface="Arial"/>
                <a:ea typeface="Arial"/>
                <a:cs typeface="Arial"/>
                <a:sym typeface="Arial"/>
              </a:rPr>
              <a:t>PowerStoreOS</a:t>
            </a:r>
            <a:endParaRPr/>
          </a:p>
        </p:txBody>
      </p:sp>
      <p:sp>
        <p:nvSpPr>
          <p:cNvPr id="678" name="Google Shape;678;p4"/>
          <p:cNvSpPr txBox="1"/>
          <p:nvPr/>
        </p:nvSpPr>
        <p:spPr>
          <a:xfrm>
            <a:off x="1892788" y="3252422"/>
            <a:ext cx="1710404"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400">
                <a:solidFill>
                  <a:schemeClr val="accent3"/>
                </a:solidFill>
                <a:latin typeface="Arial"/>
                <a:ea typeface="Arial"/>
                <a:cs typeface="Arial"/>
                <a:sym typeface="Arial"/>
              </a:rPr>
              <a:t>PowerStore</a:t>
            </a:r>
            <a:endParaRPr/>
          </a:p>
        </p:txBody>
      </p:sp>
      <p:sp>
        <p:nvSpPr>
          <p:cNvPr id="679" name="Google Shape;679;p4"/>
          <p:cNvSpPr/>
          <p:nvPr/>
        </p:nvSpPr>
        <p:spPr>
          <a:xfrm>
            <a:off x="350124" y="3636805"/>
            <a:ext cx="4795732"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2"/>
                </a:solidFill>
                <a:latin typeface="Arial"/>
                <a:ea typeface="Arial"/>
                <a:cs typeface="Arial"/>
                <a:sym typeface="Arial"/>
              </a:rPr>
              <a:t>Active-Active HA  |  End-to-end NVMe  |  Flash or SCM</a:t>
            </a:r>
            <a:endParaRPr/>
          </a:p>
          <a:p>
            <a:pPr indent="0" lvl="0" marL="0" marR="0" rtl="0" algn="ctr">
              <a:spcBef>
                <a:spcPts val="600"/>
              </a:spcBef>
              <a:spcAft>
                <a:spcPts val="0"/>
              </a:spcAft>
              <a:buNone/>
            </a:pPr>
            <a:r>
              <a:rPr lang="en-US" sz="1600">
                <a:solidFill>
                  <a:schemeClr val="dk2"/>
                </a:solidFill>
                <a:latin typeface="Arial"/>
                <a:ea typeface="Arial"/>
                <a:cs typeface="Arial"/>
                <a:sym typeface="Arial"/>
              </a:rPr>
              <a:t> </a:t>
            </a:r>
            <a:r>
              <a:rPr lang="en-US" sz="1400">
                <a:solidFill>
                  <a:schemeClr val="dk2"/>
                </a:solidFill>
                <a:latin typeface="Arial"/>
                <a:ea typeface="Arial"/>
                <a:cs typeface="Arial"/>
                <a:sym typeface="Arial"/>
              </a:rPr>
              <a:t>Designed for 99.9999% availability</a:t>
            </a:r>
            <a:endParaRPr/>
          </a:p>
        </p:txBody>
      </p:sp>
      <p:sp>
        <p:nvSpPr>
          <p:cNvPr id="680" name="Google Shape;680;p4"/>
          <p:cNvSpPr txBox="1"/>
          <p:nvPr/>
        </p:nvSpPr>
        <p:spPr>
          <a:xfrm>
            <a:off x="6107009" y="3528233"/>
            <a:ext cx="2388475" cy="15388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Based on internal testing versus Unity XT</a:t>
            </a:r>
            <a:endParaRPr/>
          </a:p>
        </p:txBody>
      </p:sp>
      <p:grpSp>
        <p:nvGrpSpPr>
          <p:cNvPr id="681" name="Google Shape;681;p4"/>
          <p:cNvGrpSpPr/>
          <p:nvPr/>
        </p:nvGrpSpPr>
        <p:grpSpPr>
          <a:xfrm>
            <a:off x="1191593" y="1781816"/>
            <a:ext cx="857274" cy="466284"/>
            <a:chOff x="1302019" y="2565292"/>
            <a:chExt cx="857274" cy="466284"/>
          </a:xfrm>
        </p:grpSpPr>
        <p:sp>
          <p:nvSpPr>
            <p:cNvPr id="682" name="Google Shape;682;p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683" name="Google Shape;683;p4"/>
            <p:cNvGrpSpPr/>
            <p:nvPr/>
          </p:nvGrpSpPr>
          <p:grpSpPr>
            <a:xfrm>
              <a:off x="1350728" y="2634237"/>
              <a:ext cx="759856" cy="330477"/>
              <a:chOff x="1137089" y="1726713"/>
              <a:chExt cx="545523" cy="237260"/>
            </a:xfrm>
          </p:grpSpPr>
          <p:sp>
            <p:nvSpPr>
              <p:cNvPr id="684" name="Google Shape;684;p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685" name="Google Shape;685;p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686" name="Google Shape;686;p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687" name="Google Shape;687;p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688" name="Google Shape;688;p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689" name="Google Shape;689;p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690" name="Google Shape;690;p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691" name="Google Shape;691;p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692" name="Google Shape;692;p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nvGrpSpPr>
          <p:cNvPr id="693" name="Google Shape;693;p4"/>
          <p:cNvGrpSpPr/>
          <p:nvPr/>
        </p:nvGrpSpPr>
        <p:grpSpPr>
          <a:xfrm>
            <a:off x="3436953" y="1781816"/>
            <a:ext cx="857274" cy="466284"/>
            <a:chOff x="1302019" y="2565292"/>
            <a:chExt cx="857274" cy="466284"/>
          </a:xfrm>
        </p:grpSpPr>
        <p:sp>
          <p:nvSpPr>
            <p:cNvPr id="694" name="Google Shape;694;p4"/>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695" name="Google Shape;695;p4"/>
            <p:cNvGrpSpPr/>
            <p:nvPr/>
          </p:nvGrpSpPr>
          <p:grpSpPr>
            <a:xfrm>
              <a:off x="1350728" y="2634237"/>
              <a:ext cx="759856" cy="330477"/>
              <a:chOff x="1137089" y="1726713"/>
              <a:chExt cx="545523" cy="237260"/>
            </a:xfrm>
          </p:grpSpPr>
          <p:sp>
            <p:nvSpPr>
              <p:cNvPr id="696" name="Google Shape;696;p4"/>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697" name="Google Shape;697;p4"/>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698" name="Google Shape;698;p4"/>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699" name="Google Shape;699;p4"/>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700" name="Google Shape;700;p4"/>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701" name="Google Shape;701;p4"/>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702" name="Google Shape;702;p4"/>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703" name="Google Shape;703;p4"/>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704" name="Google Shape;704;p4"/>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sp>
        <p:nvSpPr>
          <p:cNvPr id="705" name="Google Shape;705;p4"/>
          <p:cNvSpPr/>
          <p:nvPr/>
        </p:nvSpPr>
        <p:spPr>
          <a:xfrm>
            <a:off x="563158" y="1307583"/>
            <a:ext cx="2061734" cy="853335"/>
          </a:xfrm>
          <a:prstGeom prst="roundRect">
            <a:avLst>
              <a:gd fmla="val 16667" name="adj"/>
            </a:avLst>
          </a:prstGeom>
          <a:no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706" name="Google Shape;706;p4"/>
          <p:cNvSpPr/>
          <p:nvPr/>
        </p:nvSpPr>
        <p:spPr>
          <a:xfrm>
            <a:off x="2828838" y="1307583"/>
            <a:ext cx="2061734" cy="853335"/>
          </a:xfrm>
          <a:prstGeom prst="roundRect">
            <a:avLst>
              <a:gd fmla="val 16667" name="adj"/>
            </a:avLst>
          </a:prstGeom>
          <a:no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707" name="Google Shape;707;p4"/>
          <p:cNvGrpSpPr/>
          <p:nvPr/>
        </p:nvGrpSpPr>
        <p:grpSpPr>
          <a:xfrm>
            <a:off x="614157" y="2423303"/>
            <a:ext cx="4248808" cy="590586"/>
            <a:chOff x="614157" y="2599950"/>
            <a:chExt cx="4248808" cy="590586"/>
          </a:xfrm>
        </p:grpSpPr>
        <p:sp>
          <p:nvSpPr>
            <p:cNvPr id="708" name="Google Shape;708;p4"/>
            <p:cNvSpPr/>
            <p:nvPr/>
          </p:nvSpPr>
          <p:spPr>
            <a:xfrm>
              <a:off x="614157" y="2599950"/>
              <a:ext cx="4248808" cy="590586"/>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nvGrpSpPr>
            <p:cNvPr id="709" name="Google Shape;709;p4"/>
            <p:cNvGrpSpPr/>
            <p:nvPr/>
          </p:nvGrpSpPr>
          <p:grpSpPr>
            <a:xfrm flipH="1" rot="10800000">
              <a:off x="764567" y="2676267"/>
              <a:ext cx="3965412" cy="440061"/>
              <a:chOff x="1020578" y="2903515"/>
              <a:chExt cx="1737360" cy="138786"/>
            </a:xfrm>
          </p:grpSpPr>
          <p:sp>
            <p:nvSpPr>
              <p:cNvPr id="710" name="Google Shape;710;p4"/>
              <p:cNvSpPr/>
              <p:nvPr/>
            </p:nvSpPr>
            <p:spPr>
              <a:xfrm>
                <a:off x="102057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1" name="Google Shape;711;p4"/>
              <p:cNvSpPr/>
              <p:nvPr/>
            </p:nvSpPr>
            <p:spPr>
              <a:xfrm>
                <a:off x="109098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2" name="Google Shape;712;p4"/>
              <p:cNvSpPr/>
              <p:nvPr/>
            </p:nvSpPr>
            <p:spPr>
              <a:xfrm>
                <a:off x="116139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3" name="Google Shape;713;p4"/>
              <p:cNvSpPr/>
              <p:nvPr/>
            </p:nvSpPr>
            <p:spPr>
              <a:xfrm>
                <a:off x="123179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4" name="Google Shape;714;p4"/>
              <p:cNvSpPr/>
              <p:nvPr/>
            </p:nvSpPr>
            <p:spPr>
              <a:xfrm>
                <a:off x="130220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5" name="Google Shape;715;p4"/>
              <p:cNvSpPr/>
              <p:nvPr/>
            </p:nvSpPr>
            <p:spPr>
              <a:xfrm>
                <a:off x="13726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6" name="Google Shape;716;p4"/>
              <p:cNvSpPr/>
              <p:nvPr/>
            </p:nvSpPr>
            <p:spPr>
              <a:xfrm>
                <a:off x="144301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7" name="Google Shape;717;p4"/>
              <p:cNvSpPr/>
              <p:nvPr/>
            </p:nvSpPr>
            <p:spPr>
              <a:xfrm>
                <a:off x="151342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8" name="Google Shape;718;p4"/>
              <p:cNvSpPr/>
              <p:nvPr/>
            </p:nvSpPr>
            <p:spPr>
              <a:xfrm>
                <a:off x="1583826"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19" name="Google Shape;719;p4"/>
              <p:cNvSpPr/>
              <p:nvPr/>
            </p:nvSpPr>
            <p:spPr>
              <a:xfrm>
                <a:off x="165423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0" name="Google Shape;720;p4"/>
              <p:cNvSpPr/>
              <p:nvPr/>
            </p:nvSpPr>
            <p:spPr>
              <a:xfrm>
                <a:off x="207666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1" name="Google Shape;721;p4"/>
              <p:cNvSpPr/>
              <p:nvPr/>
            </p:nvSpPr>
            <p:spPr>
              <a:xfrm>
                <a:off x="214707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2" name="Google Shape;722;p4"/>
              <p:cNvSpPr/>
              <p:nvPr/>
            </p:nvSpPr>
            <p:spPr>
              <a:xfrm>
                <a:off x="2217479"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3" name="Google Shape;723;p4"/>
              <p:cNvSpPr/>
              <p:nvPr/>
            </p:nvSpPr>
            <p:spPr>
              <a:xfrm>
                <a:off x="2287885"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4" name="Google Shape;724;p4"/>
              <p:cNvSpPr/>
              <p:nvPr/>
            </p:nvSpPr>
            <p:spPr>
              <a:xfrm>
                <a:off x="2358291"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5" name="Google Shape;725;p4"/>
              <p:cNvSpPr/>
              <p:nvPr/>
            </p:nvSpPr>
            <p:spPr>
              <a:xfrm>
                <a:off x="1724637"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6" name="Google Shape;726;p4"/>
              <p:cNvSpPr/>
              <p:nvPr/>
            </p:nvSpPr>
            <p:spPr>
              <a:xfrm>
                <a:off x="179504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7" name="Google Shape;727;p4"/>
              <p:cNvSpPr/>
              <p:nvPr/>
            </p:nvSpPr>
            <p:spPr>
              <a:xfrm>
                <a:off x="186544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8" name="Google Shape;728;p4"/>
              <p:cNvSpPr/>
              <p:nvPr/>
            </p:nvSpPr>
            <p:spPr>
              <a:xfrm>
                <a:off x="193585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29" name="Google Shape;729;p4"/>
              <p:cNvSpPr/>
              <p:nvPr/>
            </p:nvSpPr>
            <p:spPr>
              <a:xfrm>
                <a:off x="200626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30" name="Google Shape;730;p4"/>
              <p:cNvSpPr/>
              <p:nvPr/>
            </p:nvSpPr>
            <p:spPr>
              <a:xfrm>
                <a:off x="2428694"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31" name="Google Shape;731;p4"/>
              <p:cNvSpPr/>
              <p:nvPr/>
            </p:nvSpPr>
            <p:spPr>
              <a:xfrm>
                <a:off x="2499100"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32" name="Google Shape;732;p4"/>
              <p:cNvSpPr/>
              <p:nvPr/>
            </p:nvSpPr>
            <p:spPr>
              <a:xfrm>
                <a:off x="2569508"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33" name="Google Shape;733;p4"/>
              <p:cNvSpPr/>
              <p:nvPr/>
            </p:nvSpPr>
            <p:spPr>
              <a:xfrm>
                <a:off x="2639915"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734" name="Google Shape;734;p4"/>
              <p:cNvSpPr/>
              <p:nvPr/>
            </p:nvSpPr>
            <p:spPr>
              <a:xfrm>
                <a:off x="2710313" y="2903515"/>
                <a:ext cx="47625" cy="138786"/>
              </a:xfrm>
              <a:prstGeom prst="rect">
                <a:avLst/>
              </a:prstGeom>
              <a:gradFill>
                <a:gsLst>
                  <a:gs pos="0">
                    <a:srgbClr val="6E2585"/>
                  </a:gs>
                  <a:gs pos="100000">
                    <a:schemeClr val="lt1"/>
                  </a:gs>
                </a:gsLst>
                <a:lin ang="4800000" scaled="0"/>
              </a:gra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sp>
        <p:nvSpPr>
          <p:cNvPr id="735" name="Google Shape;735;p4"/>
          <p:cNvSpPr/>
          <p:nvPr/>
        </p:nvSpPr>
        <p:spPr>
          <a:xfrm>
            <a:off x="782742" y="2580400"/>
            <a:ext cx="3918346" cy="267645"/>
          </a:xfrm>
          <a:prstGeom prst="leftRightArrow">
            <a:avLst>
              <a:gd fmla="val 58007" name="adj1"/>
              <a:gd fmla="val 66686" name="adj2"/>
            </a:avLst>
          </a:prstGeom>
          <a:solidFill>
            <a:schemeClr val="dk2"/>
          </a:solidFill>
          <a:ln cap="flat" cmpd="sng" w="12700">
            <a:solidFill>
              <a:schemeClr val="dk2"/>
            </a:solidFill>
            <a:prstDash val="solid"/>
            <a:round/>
            <a:headEnd len="sm" w="sm" type="none"/>
            <a:tailEnd len="sm" w="sm" type="none"/>
          </a:ln>
        </p:spPr>
        <p:txBody>
          <a:bodyPr anchorCtr="0" anchor="ctr" bIns="0" lIns="182875" spcFirstLastPara="1" rIns="137150" wrap="square" tIns="0">
            <a:noAutofit/>
          </a:bodyPr>
          <a:lstStyle/>
          <a:p>
            <a:pPr indent="0" lvl="0" marL="0" marR="0" rtl="0" algn="ctr">
              <a:lnSpc>
                <a:spcPct val="90000"/>
              </a:lnSpc>
              <a:spcBef>
                <a:spcPts val="0"/>
              </a:spcBef>
              <a:spcAft>
                <a:spcPts val="0"/>
              </a:spcAft>
              <a:buNone/>
            </a:pPr>
            <a:r>
              <a:rPr lang="en-US" sz="1000">
                <a:solidFill>
                  <a:schemeClr val="lt1"/>
                </a:solidFill>
                <a:latin typeface="Arial"/>
                <a:ea typeface="Arial"/>
                <a:cs typeface="Arial"/>
                <a:sym typeface="Arial"/>
              </a:rPr>
              <a:t>All NVMe-based drives – SCM or Flash </a:t>
            </a:r>
            <a:endParaRPr/>
          </a:p>
        </p:txBody>
      </p:sp>
      <p:sp>
        <p:nvSpPr>
          <p:cNvPr descr="                              Dell - Internal Use - Confidential&#10;" id="736" name="Google Shape;736;p4"/>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737" name="Google Shape;737;p4"/>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800"/>
              <a:buFont typeface="Arial"/>
              <a:buNone/>
            </a:pPr>
            <a:r>
              <a:rPr lang="en-US"/>
              <a:t>Always-on data reduction minimizes cost</a:t>
            </a:r>
            <a:endParaRPr/>
          </a:p>
        </p:txBody>
      </p:sp>
      <p:grpSp>
        <p:nvGrpSpPr>
          <p:cNvPr id="743" name="Google Shape;743;p5"/>
          <p:cNvGrpSpPr/>
          <p:nvPr/>
        </p:nvGrpSpPr>
        <p:grpSpPr>
          <a:xfrm>
            <a:off x="2522488" y="2905434"/>
            <a:ext cx="511157" cy="125825"/>
            <a:chOff x="8204123" y="3528723"/>
            <a:chExt cx="596977" cy="146306"/>
          </a:xfrm>
        </p:grpSpPr>
        <p:sp>
          <p:nvSpPr>
            <p:cNvPr id="744" name="Google Shape;744;p5"/>
            <p:cNvSpPr/>
            <p:nvPr/>
          </p:nvSpPr>
          <p:spPr>
            <a:xfrm rot="5400000">
              <a:off x="8654796" y="3528723"/>
              <a:ext cx="146304" cy="146304"/>
            </a:xfrm>
            <a:prstGeom prst="ellipse">
              <a:avLst/>
            </a:prstGeom>
            <a:solidFill>
              <a:srgbClr val="47B0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45" name="Google Shape;745;p5"/>
            <p:cNvSpPr/>
            <p:nvPr/>
          </p:nvSpPr>
          <p:spPr>
            <a:xfrm rot="5400000">
              <a:off x="8435389" y="3528725"/>
              <a:ext cx="146304" cy="146304"/>
            </a:xfrm>
            <a:prstGeom prst="ellipse">
              <a:avLst/>
            </a:prstGeom>
            <a:solidFill>
              <a:srgbClr val="B7295A"/>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46" name="Google Shape;746;p5"/>
            <p:cNvSpPr/>
            <p:nvPr/>
          </p:nvSpPr>
          <p:spPr>
            <a:xfrm rot="5400000">
              <a:off x="8204123" y="3528724"/>
              <a:ext cx="146304" cy="146304"/>
            </a:xfrm>
            <a:prstGeom prst="ellipse">
              <a:avLst/>
            </a:prstGeom>
            <a:solidFill>
              <a:schemeClr val="accent4"/>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grpSp>
      <p:sp>
        <p:nvSpPr>
          <p:cNvPr id="747" name="Google Shape;747;p5"/>
          <p:cNvSpPr/>
          <p:nvPr/>
        </p:nvSpPr>
        <p:spPr>
          <a:xfrm>
            <a:off x="1119967" y="4294422"/>
            <a:ext cx="690406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accent3"/>
                </a:solidFill>
                <a:latin typeface="Arial"/>
                <a:ea typeface="Arial"/>
                <a:cs typeface="Arial"/>
                <a:sym typeface="Arial"/>
              </a:rPr>
              <a:t>Consistent storage efficiency </a:t>
            </a:r>
            <a:r>
              <a:rPr b="1" lang="en-US" sz="2000">
                <a:solidFill>
                  <a:schemeClr val="accent3"/>
                </a:solidFill>
                <a:latin typeface="Arial"/>
                <a:ea typeface="Arial"/>
                <a:cs typeface="Arial"/>
                <a:sym typeface="Arial"/>
              </a:rPr>
              <a:t>without compromise</a:t>
            </a:r>
            <a:endParaRPr/>
          </a:p>
        </p:txBody>
      </p:sp>
      <p:sp>
        <p:nvSpPr>
          <p:cNvPr id="748" name="Google Shape;748;p5"/>
          <p:cNvSpPr/>
          <p:nvPr/>
        </p:nvSpPr>
        <p:spPr>
          <a:xfrm>
            <a:off x="5540235" y="928139"/>
            <a:ext cx="2983345" cy="2940927"/>
          </a:xfrm>
          <a:prstGeom prst="rect">
            <a:avLst/>
          </a:prstGeom>
          <a:gradFill>
            <a:gsLst>
              <a:gs pos="0">
                <a:srgbClr val="D7EFFA"/>
              </a:gs>
              <a:gs pos="100000">
                <a:schemeClr val="dk2"/>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749" name="Google Shape;749;p5"/>
          <p:cNvSpPr txBox="1"/>
          <p:nvPr/>
        </p:nvSpPr>
        <p:spPr>
          <a:xfrm>
            <a:off x="5540235" y="1999172"/>
            <a:ext cx="2983345" cy="101566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600">
                <a:solidFill>
                  <a:schemeClr val="lt1"/>
                </a:solidFill>
                <a:latin typeface="Arial"/>
                <a:ea typeface="Arial"/>
                <a:cs typeface="Arial"/>
                <a:sym typeface="Arial"/>
              </a:rPr>
              <a:t>5:1</a:t>
            </a:r>
            <a:endParaRPr/>
          </a:p>
        </p:txBody>
      </p:sp>
      <p:sp>
        <p:nvSpPr>
          <p:cNvPr id="750" name="Google Shape;750;p5"/>
          <p:cNvSpPr txBox="1"/>
          <p:nvPr/>
        </p:nvSpPr>
        <p:spPr>
          <a:xfrm>
            <a:off x="5988275" y="2870457"/>
            <a:ext cx="2087264"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data reduction</a:t>
            </a:r>
            <a:endParaRPr/>
          </a:p>
          <a:p>
            <a:pPr indent="0" lvl="0" marL="0" marR="0" rtl="0" algn="ctr">
              <a:spcBef>
                <a:spcPts val="0"/>
              </a:spcBef>
              <a:spcAft>
                <a:spcPts val="0"/>
              </a:spcAft>
              <a:buNone/>
            </a:pPr>
            <a:r>
              <a:rPr b="1" lang="en-US" sz="1600">
                <a:solidFill>
                  <a:schemeClr val="accent1"/>
                </a:solidFill>
                <a:latin typeface="Arial"/>
                <a:ea typeface="Arial"/>
                <a:cs typeface="Arial"/>
                <a:sym typeface="Arial"/>
              </a:rPr>
              <a:t>GUARANTEED</a:t>
            </a:r>
            <a:endParaRPr b="1" sz="1050">
              <a:solidFill>
                <a:schemeClr val="accent1"/>
              </a:solidFill>
              <a:latin typeface="Arial"/>
              <a:ea typeface="Arial"/>
              <a:cs typeface="Arial"/>
              <a:sym typeface="Arial"/>
            </a:endParaRPr>
          </a:p>
        </p:txBody>
      </p:sp>
      <p:sp>
        <p:nvSpPr>
          <p:cNvPr id="751" name="Google Shape;751;p5"/>
          <p:cNvSpPr/>
          <p:nvPr/>
        </p:nvSpPr>
        <p:spPr>
          <a:xfrm>
            <a:off x="5826995" y="1371727"/>
            <a:ext cx="2409825" cy="219456"/>
          </a:xfrm>
          <a:custGeom>
            <a:rect b="b" l="l" r="r" t="t"/>
            <a:pathLst>
              <a:path extrusionOk="0" h="219456" w="2409825">
                <a:moveTo>
                  <a:pt x="1235202" y="115824"/>
                </a:moveTo>
                <a:lnTo>
                  <a:pt x="1335786" y="115824"/>
                </a:lnTo>
                <a:lnTo>
                  <a:pt x="1338834" y="118872"/>
                </a:lnTo>
                <a:lnTo>
                  <a:pt x="1338834" y="158496"/>
                </a:lnTo>
                <a:lnTo>
                  <a:pt x="1335786" y="161544"/>
                </a:lnTo>
                <a:lnTo>
                  <a:pt x="1235202" y="161544"/>
                </a:lnTo>
                <a:lnTo>
                  <a:pt x="1232154" y="158496"/>
                </a:lnTo>
                <a:lnTo>
                  <a:pt x="1232154" y="118872"/>
                </a:lnTo>
                <a:close/>
                <a:moveTo>
                  <a:pt x="877062" y="48768"/>
                </a:moveTo>
                <a:lnTo>
                  <a:pt x="874014" y="51816"/>
                </a:lnTo>
                <a:lnTo>
                  <a:pt x="874014" y="88392"/>
                </a:lnTo>
                <a:lnTo>
                  <a:pt x="877062" y="91440"/>
                </a:lnTo>
                <a:lnTo>
                  <a:pt x="928878" y="91440"/>
                </a:lnTo>
                <a:cubicBezTo>
                  <a:pt x="941070" y="91440"/>
                  <a:pt x="950214" y="88392"/>
                  <a:pt x="950214" y="70104"/>
                </a:cubicBezTo>
                <a:cubicBezTo>
                  <a:pt x="950214" y="51816"/>
                  <a:pt x="941070" y="48768"/>
                  <a:pt x="928878" y="48768"/>
                </a:cubicBezTo>
                <a:close/>
                <a:moveTo>
                  <a:pt x="1639062" y="48768"/>
                </a:moveTo>
                <a:lnTo>
                  <a:pt x="1636014" y="51816"/>
                </a:lnTo>
                <a:lnTo>
                  <a:pt x="1636014" y="88392"/>
                </a:lnTo>
                <a:lnTo>
                  <a:pt x="1639062" y="91440"/>
                </a:lnTo>
                <a:lnTo>
                  <a:pt x="1690878" y="91440"/>
                </a:lnTo>
                <a:cubicBezTo>
                  <a:pt x="1703070" y="91440"/>
                  <a:pt x="1712214" y="88392"/>
                  <a:pt x="1712214" y="70104"/>
                </a:cubicBezTo>
                <a:cubicBezTo>
                  <a:pt x="1712214" y="51816"/>
                  <a:pt x="1703070" y="48768"/>
                  <a:pt x="1690878" y="48768"/>
                </a:cubicBezTo>
                <a:close/>
                <a:moveTo>
                  <a:pt x="1429512" y="48768"/>
                </a:moveTo>
                <a:lnTo>
                  <a:pt x="1426464" y="51816"/>
                </a:lnTo>
                <a:lnTo>
                  <a:pt x="1426464" y="88392"/>
                </a:lnTo>
                <a:lnTo>
                  <a:pt x="1429512" y="91440"/>
                </a:lnTo>
                <a:lnTo>
                  <a:pt x="1481328" y="91440"/>
                </a:lnTo>
                <a:cubicBezTo>
                  <a:pt x="1493520" y="91440"/>
                  <a:pt x="1502664" y="88392"/>
                  <a:pt x="1502664" y="70104"/>
                </a:cubicBezTo>
                <a:cubicBezTo>
                  <a:pt x="1502664" y="51816"/>
                  <a:pt x="1493520" y="48768"/>
                  <a:pt x="1481328" y="48768"/>
                </a:cubicBezTo>
                <a:close/>
                <a:moveTo>
                  <a:pt x="2123313" y="45720"/>
                </a:moveTo>
                <a:cubicBezTo>
                  <a:pt x="2089785" y="45720"/>
                  <a:pt x="2071497" y="67056"/>
                  <a:pt x="2071497" y="109728"/>
                </a:cubicBezTo>
                <a:cubicBezTo>
                  <a:pt x="2071497" y="152400"/>
                  <a:pt x="2089785" y="173736"/>
                  <a:pt x="2123313" y="173736"/>
                </a:cubicBezTo>
                <a:cubicBezTo>
                  <a:pt x="2156841" y="173736"/>
                  <a:pt x="2175129" y="152400"/>
                  <a:pt x="2175129" y="109728"/>
                </a:cubicBezTo>
                <a:cubicBezTo>
                  <a:pt x="2175129" y="67056"/>
                  <a:pt x="2156841" y="45720"/>
                  <a:pt x="2123313" y="45720"/>
                </a:cubicBezTo>
                <a:close/>
                <a:moveTo>
                  <a:pt x="1894713" y="45720"/>
                </a:moveTo>
                <a:cubicBezTo>
                  <a:pt x="1861185" y="45720"/>
                  <a:pt x="1842897" y="67056"/>
                  <a:pt x="1842897" y="109728"/>
                </a:cubicBezTo>
                <a:cubicBezTo>
                  <a:pt x="1842897" y="152400"/>
                  <a:pt x="1861185" y="173736"/>
                  <a:pt x="1894713" y="173736"/>
                </a:cubicBezTo>
                <a:cubicBezTo>
                  <a:pt x="1928241" y="173736"/>
                  <a:pt x="1946529" y="152400"/>
                  <a:pt x="1946529" y="109728"/>
                </a:cubicBezTo>
                <a:cubicBezTo>
                  <a:pt x="1946529" y="67056"/>
                  <a:pt x="1928241" y="45720"/>
                  <a:pt x="1894713" y="45720"/>
                </a:cubicBezTo>
                <a:close/>
                <a:moveTo>
                  <a:pt x="1041273" y="3048"/>
                </a:moveTo>
                <a:lnTo>
                  <a:pt x="1196721" y="3048"/>
                </a:lnTo>
                <a:lnTo>
                  <a:pt x="1199769" y="6096"/>
                </a:lnTo>
                <a:lnTo>
                  <a:pt x="1199769" y="45720"/>
                </a:lnTo>
                <a:lnTo>
                  <a:pt x="1196721" y="48768"/>
                </a:lnTo>
                <a:lnTo>
                  <a:pt x="1096137" y="48768"/>
                </a:lnTo>
                <a:lnTo>
                  <a:pt x="1093089" y="51816"/>
                </a:lnTo>
                <a:lnTo>
                  <a:pt x="1093089" y="82296"/>
                </a:lnTo>
                <a:lnTo>
                  <a:pt x="1096137" y="85344"/>
                </a:lnTo>
                <a:lnTo>
                  <a:pt x="1190625" y="85344"/>
                </a:lnTo>
                <a:lnTo>
                  <a:pt x="1193673" y="88392"/>
                </a:lnTo>
                <a:lnTo>
                  <a:pt x="1193673" y="128016"/>
                </a:lnTo>
                <a:lnTo>
                  <a:pt x="1190625" y="131064"/>
                </a:lnTo>
                <a:lnTo>
                  <a:pt x="1096137" y="131064"/>
                </a:lnTo>
                <a:lnTo>
                  <a:pt x="1093089" y="134112"/>
                </a:lnTo>
                <a:lnTo>
                  <a:pt x="1093089" y="167640"/>
                </a:lnTo>
                <a:lnTo>
                  <a:pt x="1096137" y="170688"/>
                </a:lnTo>
                <a:lnTo>
                  <a:pt x="1196721" y="170688"/>
                </a:lnTo>
                <a:lnTo>
                  <a:pt x="1199769" y="173736"/>
                </a:lnTo>
                <a:lnTo>
                  <a:pt x="1199769" y="213360"/>
                </a:lnTo>
                <a:lnTo>
                  <a:pt x="1196721" y="216408"/>
                </a:lnTo>
                <a:lnTo>
                  <a:pt x="1041273" y="216408"/>
                </a:lnTo>
                <a:lnTo>
                  <a:pt x="1038225" y="213360"/>
                </a:lnTo>
                <a:lnTo>
                  <a:pt x="1038225" y="6096"/>
                </a:lnTo>
                <a:close/>
                <a:moveTo>
                  <a:pt x="822198" y="3048"/>
                </a:moveTo>
                <a:lnTo>
                  <a:pt x="928878" y="3048"/>
                </a:lnTo>
                <a:cubicBezTo>
                  <a:pt x="974598" y="3048"/>
                  <a:pt x="1005078" y="27432"/>
                  <a:pt x="1005078" y="70104"/>
                </a:cubicBezTo>
                <a:cubicBezTo>
                  <a:pt x="1005078" y="103632"/>
                  <a:pt x="986790" y="121920"/>
                  <a:pt x="965454" y="131064"/>
                </a:cubicBezTo>
                <a:lnTo>
                  <a:pt x="965454" y="134112"/>
                </a:lnTo>
                <a:lnTo>
                  <a:pt x="998982" y="173736"/>
                </a:lnTo>
                <a:lnTo>
                  <a:pt x="998982" y="213360"/>
                </a:lnTo>
                <a:lnTo>
                  <a:pt x="995934" y="216408"/>
                </a:lnTo>
                <a:lnTo>
                  <a:pt x="971550" y="216408"/>
                </a:lnTo>
                <a:lnTo>
                  <a:pt x="965454" y="213360"/>
                </a:lnTo>
                <a:lnTo>
                  <a:pt x="904494" y="140208"/>
                </a:lnTo>
                <a:lnTo>
                  <a:pt x="898398" y="137160"/>
                </a:lnTo>
                <a:lnTo>
                  <a:pt x="877062" y="137160"/>
                </a:lnTo>
                <a:lnTo>
                  <a:pt x="874014" y="140208"/>
                </a:lnTo>
                <a:lnTo>
                  <a:pt x="874014" y="213360"/>
                </a:lnTo>
                <a:lnTo>
                  <a:pt x="870966" y="216408"/>
                </a:lnTo>
                <a:lnTo>
                  <a:pt x="822198" y="216408"/>
                </a:lnTo>
                <a:lnTo>
                  <a:pt x="819150" y="213360"/>
                </a:lnTo>
                <a:lnTo>
                  <a:pt x="819150" y="6096"/>
                </a:lnTo>
                <a:close/>
                <a:moveTo>
                  <a:pt x="600075" y="3048"/>
                </a:moveTo>
                <a:lnTo>
                  <a:pt x="648843" y="3048"/>
                </a:lnTo>
                <a:lnTo>
                  <a:pt x="651891" y="6096"/>
                </a:lnTo>
                <a:lnTo>
                  <a:pt x="651891" y="134112"/>
                </a:lnTo>
                <a:cubicBezTo>
                  <a:pt x="651891" y="164592"/>
                  <a:pt x="664083" y="173736"/>
                  <a:pt x="688467" y="173736"/>
                </a:cubicBezTo>
                <a:cubicBezTo>
                  <a:pt x="712851" y="173736"/>
                  <a:pt x="725043" y="164592"/>
                  <a:pt x="725043" y="134112"/>
                </a:cubicBezTo>
                <a:lnTo>
                  <a:pt x="725043" y="6096"/>
                </a:lnTo>
                <a:lnTo>
                  <a:pt x="728091" y="3048"/>
                </a:lnTo>
                <a:lnTo>
                  <a:pt x="776859" y="3048"/>
                </a:lnTo>
                <a:lnTo>
                  <a:pt x="779907" y="6096"/>
                </a:lnTo>
                <a:lnTo>
                  <a:pt x="779907" y="134112"/>
                </a:lnTo>
                <a:cubicBezTo>
                  <a:pt x="779907" y="188976"/>
                  <a:pt x="746379" y="219456"/>
                  <a:pt x="688467" y="219456"/>
                </a:cubicBezTo>
                <a:cubicBezTo>
                  <a:pt x="630555" y="219456"/>
                  <a:pt x="597027" y="188976"/>
                  <a:pt x="597027" y="134112"/>
                </a:cubicBezTo>
                <a:lnTo>
                  <a:pt x="597027" y="6096"/>
                </a:lnTo>
                <a:close/>
                <a:moveTo>
                  <a:pt x="387858" y="3048"/>
                </a:moveTo>
                <a:lnTo>
                  <a:pt x="570738" y="3048"/>
                </a:lnTo>
                <a:lnTo>
                  <a:pt x="573786" y="6096"/>
                </a:lnTo>
                <a:lnTo>
                  <a:pt x="573786" y="45720"/>
                </a:lnTo>
                <a:lnTo>
                  <a:pt x="570738" y="48768"/>
                </a:lnTo>
                <a:lnTo>
                  <a:pt x="509778" y="48768"/>
                </a:lnTo>
                <a:lnTo>
                  <a:pt x="506730" y="51816"/>
                </a:lnTo>
                <a:lnTo>
                  <a:pt x="506730" y="213360"/>
                </a:lnTo>
                <a:lnTo>
                  <a:pt x="503682" y="216408"/>
                </a:lnTo>
                <a:lnTo>
                  <a:pt x="454914" y="216408"/>
                </a:lnTo>
                <a:lnTo>
                  <a:pt x="451866" y="213360"/>
                </a:lnTo>
                <a:lnTo>
                  <a:pt x="451866" y="51816"/>
                </a:lnTo>
                <a:lnTo>
                  <a:pt x="448818" y="48768"/>
                </a:lnTo>
                <a:lnTo>
                  <a:pt x="387858" y="48768"/>
                </a:lnTo>
                <a:lnTo>
                  <a:pt x="384810" y="45720"/>
                </a:lnTo>
                <a:lnTo>
                  <a:pt x="384810" y="6096"/>
                </a:lnTo>
                <a:close/>
                <a:moveTo>
                  <a:pt x="180975" y="3048"/>
                </a:moveTo>
                <a:lnTo>
                  <a:pt x="229743" y="3048"/>
                </a:lnTo>
                <a:lnTo>
                  <a:pt x="232791" y="6096"/>
                </a:lnTo>
                <a:lnTo>
                  <a:pt x="232791" y="134112"/>
                </a:lnTo>
                <a:cubicBezTo>
                  <a:pt x="232791" y="164592"/>
                  <a:pt x="244983" y="173736"/>
                  <a:pt x="269367" y="173736"/>
                </a:cubicBezTo>
                <a:cubicBezTo>
                  <a:pt x="293751" y="173736"/>
                  <a:pt x="305943" y="164592"/>
                  <a:pt x="305943" y="134112"/>
                </a:cubicBezTo>
                <a:lnTo>
                  <a:pt x="305943" y="6096"/>
                </a:lnTo>
                <a:lnTo>
                  <a:pt x="308991" y="3048"/>
                </a:lnTo>
                <a:lnTo>
                  <a:pt x="357759" y="3048"/>
                </a:lnTo>
                <a:lnTo>
                  <a:pt x="360807" y="6096"/>
                </a:lnTo>
                <a:lnTo>
                  <a:pt x="360807" y="134112"/>
                </a:lnTo>
                <a:cubicBezTo>
                  <a:pt x="360807" y="188976"/>
                  <a:pt x="327279" y="219456"/>
                  <a:pt x="269367" y="219456"/>
                </a:cubicBezTo>
                <a:cubicBezTo>
                  <a:pt x="211455" y="219456"/>
                  <a:pt x="177927" y="188976"/>
                  <a:pt x="177927" y="134112"/>
                </a:cubicBezTo>
                <a:lnTo>
                  <a:pt x="177927" y="6096"/>
                </a:lnTo>
                <a:close/>
                <a:moveTo>
                  <a:pt x="3048" y="3048"/>
                </a:moveTo>
                <a:lnTo>
                  <a:pt x="149352" y="3048"/>
                </a:lnTo>
                <a:lnTo>
                  <a:pt x="152400" y="6096"/>
                </a:lnTo>
                <a:lnTo>
                  <a:pt x="152400" y="45720"/>
                </a:lnTo>
                <a:lnTo>
                  <a:pt x="149352" y="48768"/>
                </a:lnTo>
                <a:lnTo>
                  <a:pt x="57912" y="48768"/>
                </a:lnTo>
                <a:lnTo>
                  <a:pt x="54864" y="51816"/>
                </a:lnTo>
                <a:lnTo>
                  <a:pt x="54864" y="85344"/>
                </a:lnTo>
                <a:lnTo>
                  <a:pt x="57912" y="88392"/>
                </a:lnTo>
                <a:lnTo>
                  <a:pt x="143256" y="88392"/>
                </a:lnTo>
                <a:lnTo>
                  <a:pt x="146304" y="91440"/>
                </a:lnTo>
                <a:lnTo>
                  <a:pt x="146304" y="131064"/>
                </a:lnTo>
                <a:lnTo>
                  <a:pt x="143256" y="134112"/>
                </a:lnTo>
                <a:lnTo>
                  <a:pt x="57912" y="134112"/>
                </a:lnTo>
                <a:lnTo>
                  <a:pt x="54864" y="137160"/>
                </a:lnTo>
                <a:lnTo>
                  <a:pt x="54864" y="213360"/>
                </a:lnTo>
                <a:lnTo>
                  <a:pt x="51816" y="216408"/>
                </a:lnTo>
                <a:lnTo>
                  <a:pt x="3048" y="216408"/>
                </a:lnTo>
                <a:lnTo>
                  <a:pt x="0" y="213360"/>
                </a:lnTo>
                <a:lnTo>
                  <a:pt x="0" y="6096"/>
                </a:lnTo>
                <a:close/>
                <a:moveTo>
                  <a:pt x="2260473" y="3048"/>
                </a:moveTo>
                <a:lnTo>
                  <a:pt x="2406777" y="3048"/>
                </a:lnTo>
                <a:lnTo>
                  <a:pt x="2409825" y="6096"/>
                </a:lnTo>
                <a:lnTo>
                  <a:pt x="2409825" y="45720"/>
                </a:lnTo>
                <a:lnTo>
                  <a:pt x="2406777" y="48768"/>
                </a:lnTo>
                <a:lnTo>
                  <a:pt x="2315337" y="48768"/>
                </a:lnTo>
                <a:lnTo>
                  <a:pt x="2312289" y="51816"/>
                </a:lnTo>
                <a:lnTo>
                  <a:pt x="2312289" y="85344"/>
                </a:lnTo>
                <a:lnTo>
                  <a:pt x="2315337" y="88392"/>
                </a:lnTo>
                <a:lnTo>
                  <a:pt x="2400681" y="88392"/>
                </a:lnTo>
                <a:lnTo>
                  <a:pt x="2403729" y="91440"/>
                </a:lnTo>
                <a:lnTo>
                  <a:pt x="2403729" y="131064"/>
                </a:lnTo>
                <a:lnTo>
                  <a:pt x="2400681" y="134112"/>
                </a:lnTo>
                <a:lnTo>
                  <a:pt x="2315337" y="134112"/>
                </a:lnTo>
                <a:lnTo>
                  <a:pt x="2312289" y="137160"/>
                </a:lnTo>
                <a:lnTo>
                  <a:pt x="2312289" y="213360"/>
                </a:lnTo>
                <a:lnTo>
                  <a:pt x="2309241" y="216408"/>
                </a:lnTo>
                <a:lnTo>
                  <a:pt x="2260473" y="216408"/>
                </a:lnTo>
                <a:lnTo>
                  <a:pt x="2257425" y="213360"/>
                </a:lnTo>
                <a:lnTo>
                  <a:pt x="2257425" y="6096"/>
                </a:lnTo>
                <a:close/>
                <a:moveTo>
                  <a:pt x="1584198" y="3048"/>
                </a:moveTo>
                <a:lnTo>
                  <a:pt x="1690878" y="3048"/>
                </a:lnTo>
                <a:cubicBezTo>
                  <a:pt x="1736598" y="3048"/>
                  <a:pt x="1767078" y="27432"/>
                  <a:pt x="1767078" y="70104"/>
                </a:cubicBezTo>
                <a:cubicBezTo>
                  <a:pt x="1767078" y="103632"/>
                  <a:pt x="1748790" y="121920"/>
                  <a:pt x="1727454" y="131064"/>
                </a:cubicBezTo>
                <a:lnTo>
                  <a:pt x="1727454" y="134112"/>
                </a:lnTo>
                <a:lnTo>
                  <a:pt x="1760982" y="173736"/>
                </a:lnTo>
                <a:lnTo>
                  <a:pt x="1760982" y="213360"/>
                </a:lnTo>
                <a:lnTo>
                  <a:pt x="1757934" y="216408"/>
                </a:lnTo>
                <a:lnTo>
                  <a:pt x="1733550" y="216408"/>
                </a:lnTo>
                <a:lnTo>
                  <a:pt x="1727454" y="213360"/>
                </a:lnTo>
                <a:lnTo>
                  <a:pt x="1666494" y="140208"/>
                </a:lnTo>
                <a:lnTo>
                  <a:pt x="1660398" y="137160"/>
                </a:lnTo>
                <a:lnTo>
                  <a:pt x="1639062" y="137160"/>
                </a:lnTo>
                <a:lnTo>
                  <a:pt x="1636014" y="140208"/>
                </a:lnTo>
                <a:lnTo>
                  <a:pt x="1636014" y="213360"/>
                </a:lnTo>
                <a:lnTo>
                  <a:pt x="1632966" y="216408"/>
                </a:lnTo>
                <a:lnTo>
                  <a:pt x="1584198" y="216408"/>
                </a:lnTo>
                <a:lnTo>
                  <a:pt x="1581150" y="213360"/>
                </a:lnTo>
                <a:lnTo>
                  <a:pt x="1581150" y="6096"/>
                </a:lnTo>
                <a:close/>
                <a:moveTo>
                  <a:pt x="1374648" y="3048"/>
                </a:moveTo>
                <a:lnTo>
                  <a:pt x="1481328" y="3048"/>
                </a:lnTo>
                <a:cubicBezTo>
                  <a:pt x="1527048" y="3048"/>
                  <a:pt x="1557528" y="27432"/>
                  <a:pt x="1557528" y="70104"/>
                </a:cubicBezTo>
                <a:cubicBezTo>
                  <a:pt x="1557528" y="112776"/>
                  <a:pt x="1527048" y="137160"/>
                  <a:pt x="1481328" y="137160"/>
                </a:cubicBezTo>
                <a:lnTo>
                  <a:pt x="1429512" y="137160"/>
                </a:lnTo>
                <a:lnTo>
                  <a:pt x="1426464" y="140208"/>
                </a:lnTo>
                <a:lnTo>
                  <a:pt x="1426464" y="213360"/>
                </a:lnTo>
                <a:lnTo>
                  <a:pt x="1423416" y="216408"/>
                </a:lnTo>
                <a:lnTo>
                  <a:pt x="1374648" y="216408"/>
                </a:lnTo>
                <a:lnTo>
                  <a:pt x="1371600" y="213360"/>
                </a:lnTo>
                <a:lnTo>
                  <a:pt x="1371600" y="6096"/>
                </a:lnTo>
                <a:close/>
                <a:moveTo>
                  <a:pt x="2123313" y="0"/>
                </a:moveTo>
                <a:cubicBezTo>
                  <a:pt x="2187321" y="0"/>
                  <a:pt x="2229993" y="39624"/>
                  <a:pt x="2229993" y="109728"/>
                </a:cubicBezTo>
                <a:cubicBezTo>
                  <a:pt x="2229993" y="179832"/>
                  <a:pt x="2187321" y="219456"/>
                  <a:pt x="2123313" y="219456"/>
                </a:cubicBezTo>
                <a:cubicBezTo>
                  <a:pt x="2059305" y="219456"/>
                  <a:pt x="2016633" y="179832"/>
                  <a:pt x="2016633" y="109728"/>
                </a:cubicBezTo>
                <a:cubicBezTo>
                  <a:pt x="2016633" y="39624"/>
                  <a:pt x="2059305" y="0"/>
                  <a:pt x="2123313" y="0"/>
                </a:cubicBezTo>
                <a:close/>
                <a:moveTo>
                  <a:pt x="1894713" y="0"/>
                </a:moveTo>
                <a:cubicBezTo>
                  <a:pt x="1958721" y="0"/>
                  <a:pt x="2001393" y="39624"/>
                  <a:pt x="2001393" y="109728"/>
                </a:cubicBezTo>
                <a:cubicBezTo>
                  <a:pt x="2001393" y="179832"/>
                  <a:pt x="1958721" y="219456"/>
                  <a:pt x="1894713" y="219456"/>
                </a:cubicBezTo>
                <a:cubicBezTo>
                  <a:pt x="1830705" y="219456"/>
                  <a:pt x="1788033" y="179832"/>
                  <a:pt x="1788033" y="109728"/>
                </a:cubicBezTo>
                <a:cubicBezTo>
                  <a:pt x="1788033" y="39624"/>
                  <a:pt x="1830705" y="0"/>
                  <a:pt x="1894713" y="0"/>
                </a:cubicBezTo>
                <a:close/>
              </a:path>
            </a:pathLst>
          </a:custGeom>
          <a:solidFill>
            <a:schemeClr val="accent1"/>
          </a:solidFill>
          <a:ln cap="flat" cmpd="sng" w="12700">
            <a:solidFill>
              <a:srgbClr val="0031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752" name="Google Shape;752;p5"/>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pic>
        <p:nvPicPr>
          <p:cNvPr id="753" name="Google Shape;753;p5"/>
          <p:cNvPicPr preferRelativeResize="0"/>
          <p:nvPr/>
        </p:nvPicPr>
        <p:blipFill rotWithShape="1">
          <a:blip r:embed="rId3">
            <a:alphaModFix/>
          </a:blip>
          <a:srcRect b="0" l="0" r="0" t="0"/>
          <a:stretch/>
        </p:blipFill>
        <p:spPr>
          <a:xfrm>
            <a:off x="7802312" y="4838808"/>
            <a:ext cx="1078986" cy="140268"/>
          </a:xfrm>
          <a:prstGeom prst="rect">
            <a:avLst/>
          </a:prstGeom>
          <a:noFill/>
          <a:ln>
            <a:noFill/>
          </a:ln>
        </p:spPr>
      </p:pic>
      <p:pic>
        <p:nvPicPr>
          <p:cNvPr id="754" name="Google Shape;754;p5"/>
          <p:cNvPicPr preferRelativeResize="0"/>
          <p:nvPr/>
        </p:nvPicPr>
        <p:blipFill rotWithShape="1">
          <a:blip r:embed="rId4">
            <a:alphaModFix/>
          </a:blip>
          <a:srcRect b="0" l="0" r="0" t="0"/>
          <a:stretch/>
        </p:blipFill>
        <p:spPr>
          <a:xfrm>
            <a:off x="1119361" y="3075355"/>
            <a:ext cx="3228677" cy="697723"/>
          </a:xfrm>
          <a:prstGeom prst="rect">
            <a:avLst/>
          </a:prstGeom>
          <a:noFill/>
          <a:ln>
            <a:noFill/>
          </a:ln>
        </p:spPr>
      </p:pic>
      <p:grpSp>
        <p:nvGrpSpPr>
          <p:cNvPr id="755" name="Google Shape;755;p5"/>
          <p:cNvGrpSpPr/>
          <p:nvPr/>
        </p:nvGrpSpPr>
        <p:grpSpPr>
          <a:xfrm>
            <a:off x="616201" y="928139"/>
            <a:ext cx="4333720" cy="1945566"/>
            <a:chOff x="616201" y="928139"/>
            <a:chExt cx="4333720" cy="1945566"/>
          </a:xfrm>
        </p:grpSpPr>
        <p:sp>
          <p:nvSpPr>
            <p:cNvPr id="756" name="Google Shape;756;p5"/>
            <p:cNvSpPr/>
            <p:nvPr/>
          </p:nvSpPr>
          <p:spPr>
            <a:xfrm rot="10800000">
              <a:off x="1163578" y="1877037"/>
              <a:ext cx="3228677" cy="820411"/>
            </a:xfrm>
            <a:prstGeom prst="trapezoid">
              <a:avLst>
                <a:gd fmla="val 138604" name="adj"/>
              </a:avLst>
            </a:prstGeom>
            <a:noFill/>
            <a:ln cap="flat" cmpd="sng" w="9525">
              <a:solidFill>
                <a:srgbClr val="66BA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
            <p:cNvSpPr txBox="1"/>
            <p:nvPr/>
          </p:nvSpPr>
          <p:spPr>
            <a:xfrm rot="-5400000">
              <a:off x="2464023" y="1334659"/>
              <a:ext cx="627781" cy="1712514"/>
            </a:xfrm>
            <a:prstGeom prst="rect">
              <a:avLst/>
            </a:prstGeom>
            <a:noFill/>
            <a:ln>
              <a:noFill/>
            </a:ln>
          </p:spPr>
          <p:txBody>
            <a:bodyPr anchorCtr="0" anchor="ctr" bIns="91425" lIns="0" spcFirstLastPara="1" rIns="0" wrap="square" tIns="91425">
              <a:noAutofit/>
            </a:bodyPr>
            <a:lstStyle/>
            <a:p>
              <a:pPr indent="-180975" lvl="0" marL="282575" marR="0" rtl="0" algn="l">
                <a:spcBef>
                  <a:spcPts val="0"/>
                </a:spcBef>
                <a:spcAft>
                  <a:spcPts val="0"/>
                </a:spcAft>
                <a:buClr>
                  <a:schemeClr val="dk1"/>
                </a:buClr>
                <a:buSzPts val="1600"/>
                <a:buFont typeface="Noto Sans Symbols"/>
                <a:buNone/>
              </a:pPr>
              <a:r>
                <a:t/>
              </a:r>
              <a:endParaRPr sz="1600">
                <a:solidFill>
                  <a:schemeClr val="dk2"/>
                </a:solidFill>
                <a:latin typeface="Arial"/>
                <a:ea typeface="Arial"/>
                <a:cs typeface="Arial"/>
                <a:sym typeface="Arial"/>
              </a:endParaRPr>
            </a:p>
          </p:txBody>
        </p:sp>
        <p:grpSp>
          <p:nvGrpSpPr>
            <p:cNvPr id="758" name="Google Shape;758;p5"/>
            <p:cNvGrpSpPr/>
            <p:nvPr/>
          </p:nvGrpSpPr>
          <p:grpSpPr>
            <a:xfrm>
              <a:off x="2293960" y="1545660"/>
              <a:ext cx="968213" cy="242056"/>
              <a:chOff x="4631079" y="1988087"/>
              <a:chExt cx="803420" cy="201170"/>
            </a:xfrm>
          </p:grpSpPr>
          <p:sp>
            <p:nvSpPr>
              <p:cNvPr id="759" name="Google Shape;759;p5"/>
              <p:cNvSpPr/>
              <p:nvPr/>
            </p:nvSpPr>
            <p:spPr>
              <a:xfrm rot="5400000">
                <a:off x="5233331" y="1988087"/>
                <a:ext cx="201168" cy="201168"/>
              </a:xfrm>
              <a:prstGeom prst="ellipse">
                <a:avLst/>
              </a:prstGeom>
              <a:solidFill>
                <a:srgbClr val="47B0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60" name="Google Shape;760;p5"/>
              <p:cNvSpPr/>
              <p:nvPr/>
            </p:nvSpPr>
            <p:spPr>
              <a:xfrm rot="5400000">
                <a:off x="4940129" y="1988089"/>
                <a:ext cx="201168" cy="201168"/>
              </a:xfrm>
              <a:prstGeom prst="ellipse">
                <a:avLst/>
              </a:prstGeom>
              <a:solidFill>
                <a:srgbClr val="B7295A"/>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61" name="Google Shape;761;p5"/>
              <p:cNvSpPr/>
              <p:nvPr/>
            </p:nvSpPr>
            <p:spPr>
              <a:xfrm rot="5400000">
                <a:off x="4631079" y="1988089"/>
                <a:ext cx="201168" cy="201168"/>
              </a:xfrm>
              <a:prstGeom prst="ellipse">
                <a:avLst/>
              </a:prstGeom>
              <a:solidFill>
                <a:schemeClr val="accent4"/>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grpSp>
        <p:grpSp>
          <p:nvGrpSpPr>
            <p:cNvPr id="762" name="Google Shape;762;p5"/>
            <p:cNvGrpSpPr/>
            <p:nvPr/>
          </p:nvGrpSpPr>
          <p:grpSpPr>
            <a:xfrm>
              <a:off x="2563381" y="2703521"/>
              <a:ext cx="429370" cy="170184"/>
              <a:chOff x="5796049" y="1822163"/>
              <a:chExt cx="850926" cy="161659"/>
            </a:xfrm>
          </p:grpSpPr>
          <p:cxnSp>
            <p:nvCxnSpPr>
              <p:cNvPr id="763" name="Google Shape;763;p5"/>
              <p:cNvCxnSpPr/>
              <p:nvPr/>
            </p:nvCxnSpPr>
            <p:spPr>
              <a:xfrm>
                <a:off x="6646975" y="1822163"/>
                <a:ext cx="0" cy="161659"/>
              </a:xfrm>
              <a:prstGeom prst="straightConnector1">
                <a:avLst/>
              </a:prstGeom>
              <a:noFill/>
              <a:ln cap="flat" cmpd="sng" w="15875">
                <a:solidFill>
                  <a:schemeClr val="accent6"/>
                </a:solidFill>
                <a:prstDash val="solid"/>
                <a:miter lim="800000"/>
                <a:headEnd len="sm" w="sm" type="none"/>
                <a:tailEnd len="med" w="med" type="stealth"/>
              </a:ln>
            </p:spPr>
          </p:cxnSp>
          <p:cxnSp>
            <p:nvCxnSpPr>
              <p:cNvPr id="764" name="Google Shape;764;p5"/>
              <p:cNvCxnSpPr/>
              <p:nvPr/>
            </p:nvCxnSpPr>
            <p:spPr>
              <a:xfrm>
                <a:off x="5796049" y="1822163"/>
                <a:ext cx="0" cy="161659"/>
              </a:xfrm>
              <a:prstGeom prst="straightConnector1">
                <a:avLst/>
              </a:prstGeom>
              <a:noFill/>
              <a:ln cap="flat" cmpd="sng" w="15875">
                <a:solidFill>
                  <a:schemeClr val="accent6"/>
                </a:solidFill>
                <a:prstDash val="solid"/>
                <a:miter lim="800000"/>
                <a:headEnd len="sm" w="sm" type="none"/>
                <a:tailEnd len="med" w="med" type="stealth"/>
              </a:ln>
            </p:spPr>
          </p:cxnSp>
        </p:grpSp>
        <p:sp>
          <p:nvSpPr>
            <p:cNvPr id="765" name="Google Shape;765;p5"/>
            <p:cNvSpPr txBox="1"/>
            <p:nvPr/>
          </p:nvSpPr>
          <p:spPr>
            <a:xfrm>
              <a:off x="1625953" y="1991625"/>
              <a:ext cx="2330276" cy="428311"/>
            </a:xfrm>
            <a:prstGeom prst="rect">
              <a:avLst/>
            </a:prstGeom>
            <a:noFill/>
            <a:ln>
              <a:noFill/>
            </a:ln>
          </p:spPr>
          <p:txBody>
            <a:bodyPr anchorCtr="0" anchor="t" bIns="45700" lIns="91425" spcFirstLastPara="1" rIns="91425" wrap="square" tIns="24375">
              <a:noAutofit/>
            </a:bodyPr>
            <a:lstStyle/>
            <a:p>
              <a:pPr indent="0" lvl="0" marL="0" marR="0" rtl="0" algn="ctr">
                <a:spcBef>
                  <a:spcPts val="0"/>
                </a:spcBef>
                <a:spcAft>
                  <a:spcPts val="0"/>
                </a:spcAft>
                <a:buNone/>
              </a:pPr>
              <a:r>
                <a:rPr lang="en-US" sz="1600">
                  <a:solidFill>
                    <a:schemeClr val="dk2"/>
                  </a:solidFill>
                  <a:latin typeface="Arial"/>
                  <a:ea typeface="Arial"/>
                  <a:cs typeface="Arial"/>
                  <a:sym typeface="Arial"/>
                </a:rPr>
                <a:t>Intelligent dedupe </a:t>
              </a:r>
              <a:br>
                <a:rPr lang="en-US" sz="1600">
                  <a:solidFill>
                    <a:schemeClr val="dk2"/>
                  </a:solidFill>
                  <a:latin typeface="Arial"/>
                  <a:ea typeface="Arial"/>
                  <a:cs typeface="Arial"/>
                  <a:sym typeface="Arial"/>
                </a:rPr>
              </a:br>
              <a:r>
                <a:rPr lang="en-US" sz="1600">
                  <a:solidFill>
                    <a:schemeClr val="dk2"/>
                  </a:solidFill>
                  <a:latin typeface="Arial"/>
                  <a:ea typeface="Arial"/>
                  <a:cs typeface="Arial"/>
                  <a:sym typeface="Arial"/>
                </a:rPr>
                <a:t>+ compression</a:t>
              </a:r>
              <a:endParaRPr/>
            </a:p>
          </p:txBody>
        </p:sp>
        <p:cxnSp>
          <p:nvCxnSpPr>
            <p:cNvPr id="766" name="Google Shape;766;p5"/>
            <p:cNvCxnSpPr/>
            <p:nvPr/>
          </p:nvCxnSpPr>
          <p:spPr>
            <a:xfrm>
              <a:off x="714569" y="1281354"/>
              <a:ext cx="4114800" cy="0"/>
            </a:xfrm>
            <a:prstGeom prst="straightConnector1">
              <a:avLst/>
            </a:prstGeom>
            <a:noFill/>
            <a:ln cap="flat" cmpd="sng" w="9525">
              <a:solidFill>
                <a:schemeClr val="accent6"/>
              </a:solidFill>
              <a:prstDash val="solid"/>
              <a:miter lim="800000"/>
              <a:headEnd len="sm" w="sm" type="none"/>
              <a:tailEnd len="sm" w="sm" type="none"/>
            </a:ln>
          </p:spPr>
        </p:cxnSp>
        <p:grpSp>
          <p:nvGrpSpPr>
            <p:cNvPr id="767" name="Google Shape;767;p5"/>
            <p:cNvGrpSpPr/>
            <p:nvPr/>
          </p:nvGrpSpPr>
          <p:grpSpPr>
            <a:xfrm>
              <a:off x="2471155" y="1299440"/>
              <a:ext cx="613822" cy="196671"/>
              <a:chOff x="5796049" y="1822163"/>
              <a:chExt cx="850926" cy="161659"/>
            </a:xfrm>
          </p:grpSpPr>
          <p:cxnSp>
            <p:nvCxnSpPr>
              <p:cNvPr id="768" name="Google Shape;768;p5"/>
              <p:cNvCxnSpPr/>
              <p:nvPr/>
            </p:nvCxnSpPr>
            <p:spPr>
              <a:xfrm>
                <a:off x="6646975" y="1822163"/>
                <a:ext cx="0" cy="161659"/>
              </a:xfrm>
              <a:prstGeom prst="straightConnector1">
                <a:avLst/>
              </a:prstGeom>
              <a:noFill/>
              <a:ln cap="flat" cmpd="sng" w="15875">
                <a:solidFill>
                  <a:schemeClr val="accent6"/>
                </a:solidFill>
                <a:prstDash val="solid"/>
                <a:miter lim="800000"/>
                <a:headEnd len="sm" w="sm" type="none"/>
                <a:tailEnd len="med" w="med" type="stealth"/>
              </a:ln>
            </p:spPr>
          </p:cxnSp>
          <p:cxnSp>
            <p:nvCxnSpPr>
              <p:cNvPr id="769" name="Google Shape;769;p5"/>
              <p:cNvCxnSpPr/>
              <p:nvPr/>
            </p:nvCxnSpPr>
            <p:spPr>
              <a:xfrm>
                <a:off x="5796049" y="1822163"/>
                <a:ext cx="0" cy="161659"/>
              </a:xfrm>
              <a:prstGeom prst="straightConnector1">
                <a:avLst/>
              </a:prstGeom>
              <a:noFill/>
              <a:ln cap="flat" cmpd="sng" w="15875">
                <a:solidFill>
                  <a:schemeClr val="accent6"/>
                </a:solidFill>
                <a:prstDash val="solid"/>
                <a:miter lim="800000"/>
                <a:headEnd len="sm" w="sm" type="none"/>
                <a:tailEnd len="med" w="med" type="stealth"/>
              </a:ln>
            </p:spPr>
          </p:cxnSp>
        </p:grpSp>
        <p:grpSp>
          <p:nvGrpSpPr>
            <p:cNvPr id="770" name="Google Shape;770;p5"/>
            <p:cNvGrpSpPr/>
            <p:nvPr/>
          </p:nvGrpSpPr>
          <p:grpSpPr>
            <a:xfrm>
              <a:off x="984283" y="928139"/>
              <a:ext cx="3593526" cy="242054"/>
              <a:chOff x="984283" y="928139"/>
              <a:chExt cx="3593526" cy="242054"/>
            </a:xfrm>
          </p:grpSpPr>
          <p:sp>
            <p:nvSpPr>
              <p:cNvPr id="771" name="Google Shape;771;p5"/>
              <p:cNvSpPr/>
              <p:nvPr/>
            </p:nvSpPr>
            <p:spPr>
              <a:xfrm rot="5400000">
                <a:off x="1731014" y="928139"/>
                <a:ext cx="242054" cy="242054"/>
              </a:xfrm>
              <a:prstGeom prst="ellipse">
                <a:avLst/>
              </a:prstGeom>
              <a:solidFill>
                <a:srgbClr val="47B0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2" name="Google Shape;772;p5"/>
              <p:cNvSpPr/>
              <p:nvPr/>
            </p:nvSpPr>
            <p:spPr>
              <a:xfrm rot="5400000">
                <a:off x="2851110" y="928139"/>
                <a:ext cx="242054" cy="242054"/>
              </a:xfrm>
              <a:prstGeom prst="ellipse">
                <a:avLst/>
              </a:prstGeom>
              <a:solidFill>
                <a:schemeClr val="accent4"/>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3" name="Google Shape;773;p5"/>
              <p:cNvSpPr/>
              <p:nvPr/>
            </p:nvSpPr>
            <p:spPr>
              <a:xfrm rot="5400000">
                <a:off x="3971206" y="928139"/>
                <a:ext cx="242054" cy="242054"/>
              </a:xfrm>
              <a:prstGeom prst="ellipse">
                <a:avLst/>
              </a:prstGeom>
              <a:solidFill>
                <a:srgbClr val="47B0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4" name="Google Shape;774;p5"/>
              <p:cNvSpPr/>
              <p:nvPr/>
            </p:nvSpPr>
            <p:spPr>
              <a:xfrm rot="5400000">
                <a:off x="1357648" y="928139"/>
                <a:ext cx="242054" cy="242054"/>
              </a:xfrm>
              <a:prstGeom prst="ellipse">
                <a:avLst/>
              </a:prstGeom>
              <a:solidFill>
                <a:srgbClr val="47B0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5" name="Google Shape;775;p5"/>
              <p:cNvSpPr/>
              <p:nvPr/>
            </p:nvSpPr>
            <p:spPr>
              <a:xfrm rot="5400000">
                <a:off x="2477745" y="928139"/>
                <a:ext cx="242054" cy="242054"/>
              </a:xfrm>
              <a:prstGeom prst="ellipse">
                <a:avLst/>
              </a:prstGeom>
              <a:solidFill>
                <a:schemeClr val="accent4"/>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6" name="Google Shape;776;p5"/>
              <p:cNvSpPr/>
              <p:nvPr/>
            </p:nvSpPr>
            <p:spPr>
              <a:xfrm rot="5400000">
                <a:off x="3597841" y="928139"/>
                <a:ext cx="242054" cy="242054"/>
              </a:xfrm>
              <a:prstGeom prst="ellipse">
                <a:avLst/>
              </a:prstGeom>
              <a:solidFill>
                <a:srgbClr val="B7295A"/>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7" name="Google Shape;777;p5"/>
              <p:cNvSpPr/>
              <p:nvPr/>
            </p:nvSpPr>
            <p:spPr>
              <a:xfrm rot="5400000">
                <a:off x="984283" y="928139"/>
                <a:ext cx="242054" cy="242054"/>
              </a:xfrm>
              <a:prstGeom prst="ellipse">
                <a:avLst/>
              </a:prstGeom>
              <a:solidFill>
                <a:schemeClr val="accent4"/>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8" name="Google Shape;778;p5"/>
              <p:cNvSpPr/>
              <p:nvPr/>
            </p:nvSpPr>
            <p:spPr>
              <a:xfrm rot="5400000">
                <a:off x="2104379" y="928139"/>
                <a:ext cx="242054" cy="242054"/>
              </a:xfrm>
              <a:prstGeom prst="ellipse">
                <a:avLst/>
              </a:prstGeom>
              <a:solidFill>
                <a:srgbClr val="B7295A"/>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79" name="Google Shape;779;p5"/>
              <p:cNvSpPr/>
              <p:nvPr/>
            </p:nvSpPr>
            <p:spPr>
              <a:xfrm rot="5400000">
                <a:off x="3224475" y="928139"/>
                <a:ext cx="242054" cy="242054"/>
              </a:xfrm>
              <a:prstGeom prst="ellipse">
                <a:avLst/>
              </a:prstGeom>
              <a:solidFill>
                <a:srgbClr val="47B0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80" name="Google Shape;780;p5"/>
              <p:cNvSpPr/>
              <p:nvPr/>
            </p:nvSpPr>
            <p:spPr>
              <a:xfrm rot="5400000">
                <a:off x="4335755" y="928139"/>
                <a:ext cx="242054" cy="242054"/>
              </a:xfrm>
              <a:prstGeom prst="ellipse">
                <a:avLst/>
              </a:prstGeom>
              <a:solidFill>
                <a:srgbClr val="B7295A"/>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grpSp>
        <p:sp>
          <p:nvSpPr>
            <p:cNvPr id="781" name="Google Shape;781;p5"/>
            <p:cNvSpPr/>
            <p:nvPr/>
          </p:nvSpPr>
          <p:spPr>
            <a:xfrm rot="5400000">
              <a:off x="616201" y="928139"/>
              <a:ext cx="242054" cy="242054"/>
            </a:xfrm>
            <a:prstGeom prst="ellipse">
              <a:avLst/>
            </a:prstGeom>
            <a:solidFill>
              <a:srgbClr val="B7295A"/>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sp>
          <p:nvSpPr>
            <p:cNvPr id="782" name="Google Shape;782;p5"/>
            <p:cNvSpPr/>
            <p:nvPr/>
          </p:nvSpPr>
          <p:spPr>
            <a:xfrm rot="5400000">
              <a:off x="4707867" y="933464"/>
              <a:ext cx="242054" cy="242054"/>
            </a:xfrm>
            <a:prstGeom prst="ellipse">
              <a:avLst/>
            </a:prstGeom>
            <a:solidFill>
              <a:schemeClr val="accent4"/>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chemeClr val="dk1"/>
                </a:solidFill>
                <a:latin typeface="Arial"/>
                <a:ea typeface="Arial"/>
                <a:cs typeface="Arial"/>
                <a:sym typeface="Arial"/>
              </a:endParaRPr>
            </a:p>
          </p:txBody>
        </p:sp>
      </p:grpSp>
      <p:grpSp>
        <p:nvGrpSpPr>
          <p:cNvPr id="783" name="Google Shape;783;p5"/>
          <p:cNvGrpSpPr/>
          <p:nvPr/>
        </p:nvGrpSpPr>
        <p:grpSpPr>
          <a:xfrm>
            <a:off x="1465006" y="2051943"/>
            <a:ext cx="408143" cy="428877"/>
            <a:chOff x="7799388" y="2287593"/>
            <a:chExt cx="781050" cy="820740"/>
          </a:xfrm>
        </p:grpSpPr>
        <p:sp>
          <p:nvSpPr>
            <p:cNvPr id="784" name="Google Shape;784;p5"/>
            <p:cNvSpPr/>
            <p:nvPr/>
          </p:nvSpPr>
          <p:spPr>
            <a:xfrm>
              <a:off x="7799388" y="2287593"/>
              <a:ext cx="438150" cy="820740"/>
            </a:xfrm>
            <a:custGeom>
              <a:rect b="b" l="l" r="r" t="t"/>
              <a:pathLst>
                <a:path extrusionOk="0" h="576" w="307">
                  <a:moveTo>
                    <a:pt x="282" y="507"/>
                  </a:moveTo>
                  <a:cubicBezTo>
                    <a:pt x="282" y="536"/>
                    <a:pt x="260" y="549"/>
                    <a:pt x="239" y="551"/>
                  </a:cubicBezTo>
                  <a:cubicBezTo>
                    <a:pt x="206" y="554"/>
                    <a:pt x="166" y="533"/>
                    <a:pt x="155" y="480"/>
                  </a:cubicBezTo>
                  <a:cubicBezTo>
                    <a:pt x="156" y="446"/>
                    <a:pt x="174" y="383"/>
                    <a:pt x="241" y="383"/>
                  </a:cubicBezTo>
                  <a:cubicBezTo>
                    <a:pt x="241" y="357"/>
                    <a:pt x="241" y="357"/>
                    <a:pt x="241" y="357"/>
                  </a:cubicBezTo>
                  <a:cubicBezTo>
                    <a:pt x="205" y="357"/>
                    <a:pt x="177" y="373"/>
                    <a:pt x="158" y="396"/>
                  </a:cubicBezTo>
                  <a:cubicBezTo>
                    <a:pt x="145" y="392"/>
                    <a:pt x="134" y="379"/>
                    <a:pt x="134" y="370"/>
                  </a:cubicBezTo>
                  <a:cubicBezTo>
                    <a:pt x="109" y="370"/>
                    <a:pt x="109" y="370"/>
                    <a:pt x="109" y="370"/>
                  </a:cubicBezTo>
                  <a:cubicBezTo>
                    <a:pt x="109" y="389"/>
                    <a:pt x="124" y="409"/>
                    <a:pt x="144" y="418"/>
                  </a:cubicBezTo>
                  <a:cubicBezTo>
                    <a:pt x="137" y="434"/>
                    <a:pt x="132" y="451"/>
                    <a:pt x="131" y="469"/>
                  </a:cubicBezTo>
                  <a:cubicBezTo>
                    <a:pt x="110" y="468"/>
                    <a:pt x="93" y="460"/>
                    <a:pt x="80" y="445"/>
                  </a:cubicBezTo>
                  <a:cubicBezTo>
                    <a:pt x="58" y="420"/>
                    <a:pt x="50" y="382"/>
                    <a:pt x="55" y="360"/>
                  </a:cubicBezTo>
                  <a:cubicBezTo>
                    <a:pt x="56" y="356"/>
                    <a:pt x="55" y="351"/>
                    <a:pt x="51" y="348"/>
                  </a:cubicBezTo>
                  <a:cubicBezTo>
                    <a:pt x="33" y="331"/>
                    <a:pt x="25" y="302"/>
                    <a:pt x="30" y="269"/>
                  </a:cubicBezTo>
                  <a:cubicBezTo>
                    <a:pt x="36" y="236"/>
                    <a:pt x="51" y="212"/>
                    <a:pt x="64" y="206"/>
                  </a:cubicBezTo>
                  <a:cubicBezTo>
                    <a:pt x="69" y="204"/>
                    <a:pt x="72" y="199"/>
                    <a:pt x="71" y="193"/>
                  </a:cubicBezTo>
                  <a:cubicBezTo>
                    <a:pt x="67" y="157"/>
                    <a:pt x="91" y="128"/>
                    <a:pt x="118" y="118"/>
                  </a:cubicBezTo>
                  <a:cubicBezTo>
                    <a:pt x="126" y="190"/>
                    <a:pt x="188" y="190"/>
                    <a:pt x="219" y="190"/>
                  </a:cubicBezTo>
                  <a:cubicBezTo>
                    <a:pt x="219" y="165"/>
                    <a:pt x="219" y="165"/>
                    <a:pt x="219" y="165"/>
                  </a:cubicBezTo>
                  <a:cubicBezTo>
                    <a:pt x="168" y="165"/>
                    <a:pt x="143" y="155"/>
                    <a:pt x="143" y="102"/>
                  </a:cubicBezTo>
                  <a:cubicBezTo>
                    <a:pt x="144" y="77"/>
                    <a:pt x="186" y="26"/>
                    <a:pt x="231" y="26"/>
                  </a:cubicBezTo>
                  <a:cubicBezTo>
                    <a:pt x="249" y="26"/>
                    <a:pt x="262" y="30"/>
                    <a:pt x="270" y="38"/>
                  </a:cubicBezTo>
                  <a:cubicBezTo>
                    <a:pt x="282" y="50"/>
                    <a:pt x="282" y="71"/>
                    <a:pt x="282" y="87"/>
                  </a:cubicBezTo>
                  <a:cubicBezTo>
                    <a:pt x="282" y="89"/>
                    <a:pt x="282" y="89"/>
                    <a:pt x="282" y="89"/>
                  </a:cubicBezTo>
                  <a:cubicBezTo>
                    <a:pt x="307" y="89"/>
                    <a:pt x="307" y="89"/>
                    <a:pt x="307" y="89"/>
                  </a:cubicBezTo>
                  <a:cubicBezTo>
                    <a:pt x="307" y="87"/>
                    <a:pt x="307" y="87"/>
                    <a:pt x="307" y="87"/>
                  </a:cubicBezTo>
                  <a:cubicBezTo>
                    <a:pt x="307" y="69"/>
                    <a:pt x="307" y="40"/>
                    <a:pt x="288" y="20"/>
                  </a:cubicBezTo>
                  <a:cubicBezTo>
                    <a:pt x="275" y="7"/>
                    <a:pt x="256" y="0"/>
                    <a:pt x="231" y="0"/>
                  </a:cubicBezTo>
                  <a:cubicBezTo>
                    <a:pt x="177" y="0"/>
                    <a:pt x="128" y="52"/>
                    <a:pt x="119" y="91"/>
                  </a:cubicBezTo>
                  <a:cubicBezTo>
                    <a:pt x="80" y="101"/>
                    <a:pt x="44" y="138"/>
                    <a:pt x="45" y="188"/>
                  </a:cubicBezTo>
                  <a:cubicBezTo>
                    <a:pt x="26" y="202"/>
                    <a:pt x="11" y="231"/>
                    <a:pt x="5" y="265"/>
                  </a:cubicBezTo>
                  <a:cubicBezTo>
                    <a:pt x="0" y="303"/>
                    <a:pt x="8" y="338"/>
                    <a:pt x="29" y="362"/>
                  </a:cubicBezTo>
                  <a:cubicBezTo>
                    <a:pt x="26" y="390"/>
                    <a:pt x="35" y="432"/>
                    <a:pt x="61" y="462"/>
                  </a:cubicBezTo>
                  <a:cubicBezTo>
                    <a:pt x="80" y="483"/>
                    <a:pt x="104" y="494"/>
                    <a:pt x="133" y="495"/>
                  </a:cubicBezTo>
                  <a:cubicBezTo>
                    <a:pt x="147" y="549"/>
                    <a:pt x="192" y="576"/>
                    <a:pt x="232" y="576"/>
                  </a:cubicBezTo>
                  <a:cubicBezTo>
                    <a:pt x="235" y="576"/>
                    <a:pt x="238" y="576"/>
                    <a:pt x="241" y="576"/>
                  </a:cubicBezTo>
                  <a:cubicBezTo>
                    <a:pt x="281" y="572"/>
                    <a:pt x="307" y="545"/>
                    <a:pt x="307" y="507"/>
                  </a:cubicBezTo>
                  <a:cubicBezTo>
                    <a:pt x="307" y="444"/>
                    <a:pt x="307" y="444"/>
                    <a:pt x="307" y="444"/>
                  </a:cubicBezTo>
                  <a:cubicBezTo>
                    <a:pt x="282" y="444"/>
                    <a:pt x="282" y="444"/>
                    <a:pt x="282" y="444"/>
                  </a:cubicBezTo>
                  <a:lnTo>
                    <a:pt x="282" y="507"/>
                  </a:lnTo>
                  <a:close/>
                </a:path>
              </a:pathLst>
            </a:custGeom>
            <a:solidFill>
              <a:srgbClr val="B3E2F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750">
                <a:solidFill>
                  <a:srgbClr val="444444"/>
                </a:solidFill>
                <a:latin typeface="Arial"/>
                <a:ea typeface="Arial"/>
                <a:cs typeface="Arial"/>
                <a:sym typeface="Arial"/>
              </a:endParaRPr>
            </a:p>
          </p:txBody>
        </p:sp>
        <p:sp>
          <p:nvSpPr>
            <p:cNvPr id="785" name="Google Shape;785;p5"/>
            <p:cNvSpPr/>
            <p:nvPr/>
          </p:nvSpPr>
          <p:spPr>
            <a:xfrm>
              <a:off x="7935912" y="2487618"/>
              <a:ext cx="644526" cy="250825"/>
            </a:xfrm>
            <a:custGeom>
              <a:rect b="b" l="l" r="r" t="t"/>
              <a:pathLst>
                <a:path extrusionOk="0" h="177" w="453">
                  <a:moveTo>
                    <a:pt x="212" y="63"/>
                  </a:moveTo>
                  <a:cubicBezTo>
                    <a:pt x="212" y="0"/>
                    <a:pt x="212" y="0"/>
                    <a:pt x="212" y="0"/>
                  </a:cubicBezTo>
                  <a:cubicBezTo>
                    <a:pt x="187" y="0"/>
                    <a:pt x="187" y="0"/>
                    <a:pt x="187" y="0"/>
                  </a:cubicBezTo>
                  <a:cubicBezTo>
                    <a:pt x="187" y="63"/>
                    <a:pt x="187" y="63"/>
                    <a:pt x="187" y="63"/>
                  </a:cubicBezTo>
                  <a:cubicBezTo>
                    <a:pt x="162" y="63"/>
                    <a:pt x="162" y="63"/>
                    <a:pt x="162" y="63"/>
                  </a:cubicBezTo>
                  <a:cubicBezTo>
                    <a:pt x="144" y="62"/>
                    <a:pt x="129" y="78"/>
                    <a:pt x="117" y="93"/>
                  </a:cubicBezTo>
                  <a:cubicBezTo>
                    <a:pt x="113" y="97"/>
                    <a:pt x="110" y="101"/>
                    <a:pt x="107" y="104"/>
                  </a:cubicBezTo>
                  <a:cubicBezTo>
                    <a:pt x="94" y="118"/>
                    <a:pt x="68" y="124"/>
                    <a:pt x="51" y="117"/>
                  </a:cubicBezTo>
                  <a:cubicBezTo>
                    <a:pt x="48" y="93"/>
                    <a:pt x="26" y="74"/>
                    <a:pt x="0" y="74"/>
                  </a:cubicBezTo>
                  <a:cubicBezTo>
                    <a:pt x="0" y="100"/>
                    <a:pt x="0" y="100"/>
                    <a:pt x="0" y="100"/>
                  </a:cubicBezTo>
                  <a:cubicBezTo>
                    <a:pt x="15" y="100"/>
                    <a:pt x="27" y="110"/>
                    <a:pt x="27" y="125"/>
                  </a:cubicBezTo>
                  <a:cubicBezTo>
                    <a:pt x="27" y="137"/>
                    <a:pt x="19" y="149"/>
                    <a:pt x="9" y="153"/>
                  </a:cubicBezTo>
                  <a:cubicBezTo>
                    <a:pt x="17" y="177"/>
                    <a:pt x="17" y="177"/>
                    <a:pt x="17" y="177"/>
                  </a:cubicBezTo>
                  <a:cubicBezTo>
                    <a:pt x="32" y="171"/>
                    <a:pt x="44" y="158"/>
                    <a:pt x="49" y="143"/>
                  </a:cubicBezTo>
                  <a:cubicBezTo>
                    <a:pt x="55" y="144"/>
                    <a:pt x="62" y="145"/>
                    <a:pt x="68" y="145"/>
                  </a:cubicBezTo>
                  <a:cubicBezTo>
                    <a:pt x="89" y="145"/>
                    <a:pt x="111" y="137"/>
                    <a:pt x="125" y="122"/>
                  </a:cubicBezTo>
                  <a:cubicBezTo>
                    <a:pt x="129" y="118"/>
                    <a:pt x="132" y="114"/>
                    <a:pt x="136" y="110"/>
                  </a:cubicBezTo>
                  <a:cubicBezTo>
                    <a:pt x="143" y="102"/>
                    <a:pt x="155" y="88"/>
                    <a:pt x="160" y="88"/>
                  </a:cubicBezTo>
                  <a:cubicBezTo>
                    <a:pt x="161" y="88"/>
                    <a:pt x="161" y="88"/>
                    <a:pt x="162" y="88"/>
                  </a:cubicBezTo>
                  <a:cubicBezTo>
                    <a:pt x="353" y="88"/>
                    <a:pt x="353" y="88"/>
                    <a:pt x="353" y="88"/>
                  </a:cubicBezTo>
                  <a:cubicBezTo>
                    <a:pt x="359" y="110"/>
                    <a:pt x="379" y="126"/>
                    <a:pt x="402" y="126"/>
                  </a:cubicBezTo>
                  <a:cubicBezTo>
                    <a:pt x="430" y="126"/>
                    <a:pt x="453" y="104"/>
                    <a:pt x="453" y="76"/>
                  </a:cubicBezTo>
                  <a:cubicBezTo>
                    <a:pt x="453" y="48"/>
                    <a:pt x="430" y="25"/>
                    <a:pt x="402" y="25"/>
                  </a:cubicBezTo>
                  <a:cubicBezTo>
                    <a:pt x="379" y="25"/>
                    <a:pt x="359" y="41"/>
                    <a:pt x="353" y="63"/>
                  </a:cubicBezTo>
                  <a:lnTo>
                    <a:pt x="212" y="63"/>
                  </a:lnTo>
                  <a:close/>
                  <a:moveTo>
                    <a:pt x="402" y="50"/>
                  </a:moveTo>
                  <a:cubicBezTo>
                    <a:pt x="416" y="50"/>
                    <a:pt x="428" y="62"/>
                    <a:pt x="428" y="76"/>
                  </a:cubicBezTo>
                  <a:cubicBezTo>
                    <a:pt x="428" y="90"/>
                    <a:pt x="416" y="101"/>
                    <a:pt x="402" y="101"/>
                  </a:cubicBezTo>
                  <a:cubicBezTo>
                    <a:pt x="388" y="101"/>
                    <a:pt x="377" y="90"/>
                    <a:pt x="377" y="76"/>
                  </a:cubicBezTo>
                  <a:cubicBezTo>
                    <a:pt x="377" y="62"/>
                    <a:pt x="388" y="50"/>
                    <a:pt x="402" y="50"/>
                  </a:cubicBezTo>
                  <a:close/>
                </a:path>
              </a:pathLst>
            </a:custGeom>
            <a:solidFill>
              <a:srgbClr val="B3E2F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750">
                <a:solidFill>
                  <a:srgbClr val="444444"/>
                </a:solidFill>
                <a:latin typeface="Arial"/>
                <a:ea typeface="Arial"/>
                <a:cs typeface="Arial"/>
                <a:sym typeface="Arial"/>
              </a:endParaRPr>
            </a:p>
          </p:txBody>
        </p:sp>
        <p:sp>
          <p:nvSpPr>
            <p:cNvPr id="786" name="Google Shape;786;p5"/>
            <p:cNvSpPr/>
            <p:nvPr/>
          </p:nvSpPr>
          <p:spPr>
            <a:xfrm>
              <a:off x="8088316" y="2378078"/>
              <a:ext cx="365126" cy="144464"/>
            </a:xfrm>
            <a:custGeom>
              <a:rect b="b" l="l" r="r" t="t"/>
              <a:pathLst>
                <a:path extrusionOk="0" h="101" w="256">
                  <a:moveTo>
                    <a:pt x="92" y="38"/>
                  </a:moveTo>
                  <a:cubicBezTo>
                    <a:pt x="51" y="38"/>
                    <a:pt x="31" y="30"/>
                    <a:pt x="23" y="11"/>
                  </a:cubicBezTo>
                  <a:cubicBezTo>
                    <a:pt x="0" y="20"/>
                    <a:pt x="0" y="20"/>
                    <a:pt x="0" y="20"/>
                  </a:cubicBezTo>
                  <a:cubicBezTo>
                    <a:pt x="15" y="58"/>
                    <a:pt x="57" y="63"/>
                    <a:pt x="92" y="63"/>
                  </a:cubicBezTo>
                  <a:cubicBezTo>
                    <a:pt x="157" y="63"/>
                    <a:pt x="157" y="63"/>
                    <a:pt x="157" y="63"/>
                  </a:cubicBezTo>
                  <a:cubicBezTo>
                    <a:pt x="162" y="85"/>
                    <a:pt x="182" y="101"/>
                    <a:pt x="206" y="101"/>
                  </a:cubicBezTo>
                  <a:cubicBezTo>
                    <a:pt x="233" y="101"/>
                    <a:pt x="256" y="78"/>
                    <a:pt x="256" y="50"/>
                  </a:cubicBezTo>
                  <a:cubicBezTo>
                    <a:pt x="256" y="22"/>
                    <a:pt x="233" y="0"/>
                    <a:pt x="206" y="0"/>
                  </a:cubicBezTo>
                  <a:cubicBezTo>
                    <a:pt x="182" y="0"/>
                    <a:pt x="162" y="16"/>
                    <a:pt x="157" y="38"/>
                  </a:cubicBezTo>
                  <a:lnTo>
                    <a:pt x="92" y="38"/>
                  </a:lnTo>
                  <a:close/>
                  <a:moveTo>
                    <a:pt x="206" y="25"/>
                  </a:moveTo>
                  <a:cubicBezTo>
                    <a:pt x="220" y="25"/>
                    <a:pt x="231" y="36"/>
                    <a:pt x="231" y="50"/>
                  </a:cubicBezTo>
                  <a:cubicBezTo>
                    <a:pt x="231" y="64"/>
                    <a:pt x="220" y="76"/>
                    <a:pt x="206" y="76"/>
                  </a:cubicBezTo>
                  <a:cubicBezTo>
                    <a:pt x="192" y="76"/>
                    <a:pt x="180" y="64"/>
                    <a:pt x="180" y="50"/>
                  </a:cubicBezTo>
                  <a:cubicBezTo>
                    <a:pt x="180" y="36"/>
                    <a:pt x="192" y="25"/>
                    <a:pt x="206" y="25"/>
                  </a:cubicBezTo>
                  <a:close/>
                </a:path>
              </a:pathLst>
            </a:custGeom>
            <a:solidFill>
              <a:srgbClr val="B3E2F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750">
                <a:solidFill>
                  <a:srgbClr val="444444"/>
                </a:solidFill>
                <a:latin typeface="Arial"/>
                <a:ea typeface="Arial"/>
                <a:cs typeface="Arial"/>
                <a:sym typeface="Arial"/>
              </a:endParaRPr>
            </a:p>
          </p:txBody>
        </p:sp>
        <p:sp>
          <p:nvSpPr>
            <p:cNvPr id="787" name="Google Shape;787;p5"/>
            <p:cNvSpPr/>
            <p:nvPr/>
          </p:nvSpPr>
          <p:spPr>
            <a:xfrm>
              <a:off x="8201028" y="2649540"/>
              <a:ext cx="252411" cy="198438"/>
            </a:xfrm>
            <a:custGeom>
              <a:rect b="b" l="l" r="r" t="t"/>
              <a:pathLst>
                <a:path extrusionOk="0" h="139" w="177">
                  <a:moveTo>
                    <a:pt x="0" y="0"/>
                  </a:moveTo>
                  <a:cubicBezTo>
                    <a:pt x="0" y="139"/>
                    <a:pt x="0" y="139"/>
                    <a:pt x="0" y="139"/>
                  </a:cubicBezTo>
                  <a:cubicBezTo>
                    <a:pt x="25" y="139"/>
                    <a:pt x="25" y="139"/>
                    <a:pt x="25" y="139"/>
                  </a:cubicBezTo>
                  <a:cubicBezTo>
                    <a:pt x="25" y="76"/>
                    <a:pt x="25" y="76"/>
                    <a:pt x="25" y="76"/>
                  </a:cubicBezTo>
                  <a:cubicBezTo>
                    <a:pt x="78" y="76"/>
                    <a:pt x="78" y="76"/>
                    <a:pt x="78" y="76"/>
                  </a:cubicBezTo>
                  <a:cubicBezTo>
                    <a:pt x="83" y="97"/>
                    <a:pt x="103" y="114"/>
                    <a:pt x="127" y="114"/>
                  </a:cubicBezTo>
                  <a:cubicBezTo>
                    <a:pt x="154" y="114"/>
                    <a:pt x="177" y="91"/>
                    <a:pt x="177" y="63"/>
                  </a:cubicBezTo>
                  <a:cubicBezTo>
                    <a:pt x="177" y="35"/>
                    <a:pt x="154" y="12"/>
                    <a:pt x="127" y="12"/>
                  </a:cubicBezTo>
                  <a:cubicBezTo>
                    <a:pt x="103" y="12"/>
                    <a:pt x="83" y="29"/>
                    <a:pt x="78" y="50"/>
                  </a:cubicBezTo>
                  <a:cubicBezTo>
                    <a:pt x="25" y="50"/>
                    <a:pt x="25" y="50"/>
                    <a:pt x="25" y="50"/>
                  </a:cubicBezTo>
                  <a:cubicBezTo>
                    <a:pt x="25" y="0"/>
                    <a:pt x="25" y="0"/>
                    <a:pt x="25" y="0"/>
                  </a:cubicBezTo>
                  <a:lnTo>
                    <a:pt x="0" y="0"/>
                  </a:lnTo>
                  <a:close/>
                  <a:moveTo>
                    <a:pt x="127" y="38"/>
                  </a:moveTo>
                  <a:cubicBezTo>
                    <a:pt x="141" y="38"/>
                    <a:pt x="152" y="49"/>
                    <a:pt x="152" y="63"/>
                  </a:cubicBezTo>
                  <a:cubicBezTo>
                    <a:pt x="152" y="77"/>
                    <a:pt x="141" y="88"/>
                    <a:pt x="127" y="88"/>
                  </a:cubicBezTo>
                  <a:cubicBezTo>
                    <a:pt x="113" y="88"/>
                    <a:pt x="101" y="77"/>
                    <a:pt x="101" y="63"/>
                  </a:cubicBezTo>
                  <a:cubicBezTo>
                    <a:pt x="101" y="49"/>
                    <a:pt x="113" y="38"/>
                    <a:pt x="127" y="38"/>
                  </a:cubicBezTo>
                  <a:close/>
                </a:path>
              </a:pathLst>
            </a:custGeom>
            <a:solidFill>
              <a:srgbClr val="B3E2F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750">
                <a:solidFill>
                  <a:srgbClr val="444444"/>
                </a:solidFill>
                <a:latin typeface="Arial"/>
                <a:ea typeface="Arial"/>
                <a:cs typeface="Arial"/>
                <a:sym typeface="Arial"/>
              </a:endParaRPr>
            </a:p>
          </p:txBody>
        </p:sp>
        <p:sp>
          <p:nvSpPr>
            <p:cNvPr id="788" name="Google Shape;788;p5"/>
            <p:cNvSpPr/>
            <p:nvPr/>
          </p:nvSpPr>
          <p:spPr>
            <a:xfrm>
              <a:off x="8255002" y="2955930"/>
              <a:ext cx="198437" cy="144464"/>
            </a:xfrm>
            <a:custGeom>
              <a:rect b="b" l="l" r="r" t="t"/>
              <a:pathLst>
                <a:path extrusionOk="0" h="101" w="139">
                  <a:moveTo>
                    <a:pt x="89" y="0"/>
                  </a:moveTo>
                  <a:cubicBezTo>
                    <a:pt x="65" y="0"/>
                    <a:pt x="45" y="16"/>
                    <a:pt x="40" y="38"/>
                  </a:cubicBezTo>
                  <a:cubicBezTo>
                    <a:pt x="0" y="38"/>
                    <a:pt x="0" y="38"/>
                    <a:pt x="0" y="38"/>
                  </a:cubicBezTo>
                  <a:cubicBezTo>
                    <a:pt x="0" y="63"/>
                    <a:pt x="0" y="63"/>
                    <a:pt x="0" y="63"/>
                  </a:cubicBezTo>
                  <a:cubicBezTo>
                    <a:pt x="40" y="63"/>
                    <a:pt x="40" y="63"/>
                    <a:pt x="40" y="63"/>
                  </a:cubicBezTo>
                  <a:cubicBezTo>
                    <a:pt x="45" y="85"/>
                    <a:pt x="65" y="101"/>
                    <a:pt x="89" y="101"/>
                  </a:cubicBezTo>
                  <a:cubicBezTo>
                    <a:pt x="116" y="101"/>
                    <a:pt x="139" y="78"/>
                    <a:pt x="139" y="51"/>
                  </a:cubicBezTo>
                  <a:cubicBezTo>
                    <a:pt x="139" y="23"/>
                    <a:pt x="116" y="0"/>
                    <a:pt x="89" y="0"/>
                  </a:cubicBezTo>
                  <a:close/>
                  <a:moveTo>
                    <a:pt x="89" y="76"/>
                  </a:moveTo>
                  <a:cubicBezTo>
                    <a:pt x="75" y="76"/>
                    <a:pt x="63" y="65"/>
                    <a:pt x="63" y="51"/>
                  </a:cubicBezTo>
                  <a:cubicBezTo>
                    <a:pt x="63" y="37"/>
                    <a:pt x="75" y="25"/>
                    <a:pt x="89" y="25"/>
                  </a:cubicBezTo>
                  <a:cubicBezTo>
                    <a:pt x="103" y="25"/>
                    <a:pt x="114" y="37"/>
                    <a:pt x="114" y="51"/>
                  </a:cubicBezTo>
                  <a:cubicBezTo>
                    <a:pt x="114" y="65"/>
                    <a:pt x="103" y="76"/>
                    <a:pt x="89" y="76"/>
                  </a:cubicBezTo>
                  <a:close/>
                </a:path>
              </a:pathLst>
            </a:custGeom>
            <a:solidFill>
              <a:srgbClr val="B3E2F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750">
                <a:solidFill>
                  <a:srgbClr val="444444"/>
                </a:solidFill>
                <a:latin typeface="Arial"/>
                <a:ea typeface="Arial"/>
                <a:cs typeface="Arial"/>
                <a:sym typeface="Arial"/>
              </a:endParaRPr>
            </a:p>
          </p:txBody>
        </p:sp>
        <p:sp>
          <p:nvSpPr>
            <p:cNvPr id="789" name="Google Shape;789;p5"/>
            <p:cNvSpPr/>
            <p:nvPr/>
          </p:nvSpPr>
          <p:spPr>
            <a:xfrm>
              <a:off x="8113712" y="2811464"/>
              <a:ext cx="466726" cy="144464"/>
            </a:xfrm>
            <a:custGeom>
              <a:rect b="b" l="l" r="r" t="t"/>
              <a:pathLst>
                <a:path extrusionOk="0" h="101" w="328">
                  <a:moveTo>
                    <a:pt x="277" y="0"/>
                  </a:moveTo>
                  <a:cubicBezTo>
                    <a:pt x="254" y="0"/>
                    <a:pt x="234" y="16"/>
                    <a:pt x="228" y="38"/>
                  </a:cubicBezTo>
                  <a:cubicBezTo>
                    <a:pt x="75" y="38"/>
                    <a:pt x="75" y="38"/>
                    <a:pt x="75" y="38"/>
                  </a:cubicBezTo>
                  <a:cubicBezTo>
                    <a:pt x="45" y="38"/>
                    <a:pt x="13" y="42"/>
                    <a:pt x="0" y="73"/>
                  </a:cubicBezTo>
                  <a:cubicBezTo>
                    <a:pt x="23" y="83"/>
                    <a:pt x="23" y="83"/>
                    <a:pt x="23" y="83"/>
                  </a:cubicBezTo>
                  <a:cubicBezTo>
                    <a:pt x="29" y="69"/>
                    <a:pt x="44" y="63"/>
                    <a:pt x="75" y="63"/>
                  </a:cubicBezTo>
                  <a:cubicBezTo>
                    <a:pt x="228" y="63"/>
                    <a:pt x="228" y="63"/>
                    <a:pt x="228" y="63"/>
                  </a:cubicBezTo>
                  <a:cubicBezTo>
                    <a:pt x="234" y="85"/>
                    <a:pt x="254" y="101"/>
                    <a:pt x="277" y="101"/>
                  </a:cubicBezTo>
                  <a:cubicBezTo>
                    <a:pt x="305" y="101"/>
                    <a:pt x="328" y="78"/>
                    <a:pt x="328" y="50"/>
                  </a:cubicBezTo>
                  <a:cubicBezTo>
                    <a:pt x="328" y="22"/>
                    <a:pt x="305" y="0"/>
                    <a:pt x="277" y="0"/>
                  </a:cubicBezTo>
                  <a:close/>
                  <a:moveTo>
                    <a:pt x="277" y="76"/>
                  </a:moveTo>
                  <a:cubicBezTo>
                    <a:pt x="263" y="76"/>
                    <a:pt x="252" y="64"/>
                    <a:pt x="252" y="50"/>
                  </a:cubicBezTo>
                  <a:cubicBezTo>
                    <a:pt x="252" y="36"/>
                    <a:pt x="263" y="25"/>
                    <a:pt x="277" y="25"/>
                  </a:cubicBezTo>
                  <a:cubicBezTo>
                    <a:pt x="291" y="25"/>
                    <a:pt x="303" y="36"/>
                    <a:pt x="303" y="50"/>
                  </a:cubicBezTo>
                  <a:cubicBezTo>
                    <a:pt x="303" y="64"/>
                    <a:pt x="291" y="76"/>
                    <a:pt x="277" y="76"/>
                  </a:cubicBezTo>
                  <a:close/>
                </a:path>
              </a:pathLst>
            </a:custGeom>
            <a:solidFill>
              <a:srgbClr val="B3E2F5"/>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750">
                <a:solidFill>
                  <a:srgbClr val="444444"/>
                </a:solidFill>
                <a:latin typeface="Arial"/>
                <a:ea typeface="Arial"/>
                <a:cs typeface="Arial"/>
                <a:sym typeface="Arial"/>
              </a:endParaRPr>
            </a:p>
          </p:txBody>
        </p:sp>
      </p:grpSp>
      <p:sp>
        <p:nvSpPr>
          <p:cNvPr id="790" name="Google Shape;790;p5"/>
          <p:cNvSpPr txBox="1"/>
          <p:nvPr/>
        </p:nvSpPr>
        <p:spPr>
          <a:xfrm>
            <a:off x="1358036" y="3765207"/>
            <a:ext cx="2837001"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2"/>
                </a:solidFill>
                <a:latin typeface="Arial"/>
                <a:ea typeface="Arial"/>
                <a:cs typeface="Arial"/>
                <a:sym typeface="Arial"/>
              </a:rPr>
              <a:t>No management required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grpSp>
        <p:nvGrpSpPr>
          <p:cNvPr id="795" name="Google Shape;795;p6"/>
          <p:cNvGrpSpPr/>
          <p:nvPr/>
        </p:nvGrpSpPr>
        <p:grpSpPr>
          <a:xfrm>
            <a:off x="6011794" y="1219206"/>
            <a:ext cx="2263526" cy="2378528"/>
            <a:chOff x="7799388" y="2287593"/>
            <a:chExt cx="781050" cy="820740"/>
          </a:xfrm>
        </p:grpSpPr>
        <p:sp>
          <p:nvSpPr>
            <p:cNvPr id="796" name="Google Shape;796;p6"/>
            <p:cNvSpPr/>
            <p:nvPr/>
          </p:nvSpPr>
          <p:spPr>
            <a:xfrm>
              <a:off x="7799388" y="2287593"/>
              <a:ext cx="438150" cy="820740"/>
            </a:xfrm>
            <a:custGeom>
              <a:rect b="b" l="l" r="r" t="t"/>
              <a:pathLst>
                <a:path extrusionOk="0" h="576" w="307">
                  <a:moveTo>
                    <a:pt x="282" y="507"/>
                  </a:moveTo>
                  <a:cubicBezTo>
                    <a:pt x="282" y="536"/>
                    <a:pt x="260" y="549"/>
                    <a:pt x="239" y="551"/>
                  </a:cubicBezTo>
                  <a:cubicBezTo>
                    <a:pt x="206" y="554"/>
                    <a:pt x="166" y="533"/>
                    <a:pt x="155" y="480"/>
                  </a:cubicBezTo>
                  <a:cubicBezTo>
                    <a:pt x="156" y="446"/>
                    <a:pt x="174" y="383"/>
                    <a:pt x="241" y="383"/>
                  </a:cubicBezTo>
                  <a:cubicBezTo>
                    <a:pt x="241" y="357"/>
                    <a:pt x="241" y="357"/>
                    <a:pt x="241" y="357"/>
                  </a:cubicBezTo>
                  <a:cubicBezTo>
                    <a:pt x="205" y="357"/>
                    <a:pt x="177" y="373"/>
                    <a:pt x="158" y="396"/>
                  </a:cubicBezTo>
                  <a:cubicBezTo>
                    <a:pt x="145" y="392"/>
                    <a:pt x="134" y="379"/>
                    <a:pt x="134" y="370"/>
                  </a:cubicBezTo>
                  <a:cubicBezTo>
                    <a:pt x="109" y="370"/>
                    <a:pt x="109" y="370"/>
                    <a:pt x="109" y="370"/>
                  </a:cubicBezTo>
                  <a:cubicBezTo>
                    <a:pt x="109" y="389"/>
                    <a:pt x="124" y="409"/>
                    <a:pt x="144" y="418"/>
                  </a:cubicBezTo>
                  <a:cubicBezTo>
                    <a:pt x="137" y="434"/>
                    <a:pt x="132" y="451"/>
                    <a:pt x="131" y="469"/>
                  </a:cubicBezTo>
                  <a:cubicBezTo>
                    <a:pt x="110" y="468"/>
                    <a:pt x="93" y="460"/>
                    <a:pt x="80" y="445"/>
                  </a:cubicBezTo>
                  <a:cubicBezTo>
                    <a:pt x="58" y="420"/>
                    <a:pt x="50" y="382"/>
                    <a:pt x="55" y="360"/>
                  </a:cubicBezTo>
                  <a:cubicBezTo>
                    <a:pt x="56" y="356"/>
                    <a:pt x="55" y="351"/>
                    <a:pt x="51" y="348"/>
                  </a:cubicBezTo>
                  <a:cubicBezTo>
                    <a:pt x="33" y="331"/>
                    <a:pt x="25" y="302"/>
                    <a:pt x="30" y="269"/>
                  </a:cubicBezTo>
                  <a:cubicBezTo>
                    <a:pt x="36" y="236"/>
                    <a:pt x="51" y="212"/>
                    <a:pt x="64" y="206"/>
                  </a:cubicBezTo>
                  <a:cubicBezTo>
                    <a:pt x="69" y="204"/>
                    <a:pt x="72" y="199"/>
                    <a:pt x="71" y="193"/>
                  </a:cubicBezTo>
                  <a:cubicBezTo>
                    <a:pt x="67" y="157"/>
                    <a:pt x="91" y="128"/>
                    <a:pt x="118" y="118"/>
                  </a:cubicBezTo>
                  <a:cubicBezTo>
                    <a:pt x="126" y="190"/>
                    <a:pt x="188" y="190"/>
                    <a:pt x="219" y="190"/>
                  </a:cubicBezTo>
                  <a:cubicBezTo>
                    <a:pt x="219" y="165"/>
                    <a:pt x="219" y="165"/>
                    <a:pt x="219" y="165"/>
                  </a:cubicBezTo>
                  <a:cubicBezTo>
                    <a:pt x="168" y="165"/>
                    <a:pt x="143" y="155"/>
                    <a:pt x="143" y="102"/>
                  </a:cubicBezTo>
                  <a:cubicBezTo>
                    <a:pt x="144" y="77"/>
                    <a:pt x="186" y="26"/>
                    <a:pt x="231" y="26"/>
                  </a:cubicBezTo>
                  <a:cubicBezTo>
                    <a:pt x="249" y="26"/>
                    <a:pt x="262" y="30"/>
                    <a:pt x="270" y="38"/>
                  </a:cubicBezTo>
                  <a:cubicBezTo>
                    <a:pt x="282" y="50"/>
                    <a:pt x="282" y="71"/>
                    <a:pt x="282" y="87"/>
                  </a:cubicBezTo>
                  <a:cubicBezTo>
                    <a:pt x="282" y="89"/>
                    <a:pt x="282" y="89"/>
                    <a:pt x="282" y="89"/>
                  </a:cubicBezTo>
                  <a:cubicBezTo>
                    <a:pt x="307" y="89"/>
                    <a:pt x="307" y="89"/>
                    <a:pt x="307" y="89"/>
                  </a:cubicBezTo>
                  <a:cubicBezTo>
                    <a:pt x="307" y="87"/>
                    <a:pt x="307" y="87"/>
                    <a:pt x="307" y="87"/>
                  </a:cubicBezTo>
                  <a:cubicBezTo>
                    <a:pt x="307" y="69"/>
                    <a:pt x="307" y="40"/>
                    <a:pt x="288" y="20"/>
                  </a:cubicBezTo>
                  <a:cubicBezTo>
                    <a:pt x="275" y="7"/>
                    <a:pt x="256" y="0"/>
                    <a:pt x="231" y="0"/>
                  </a:cubicBezTo>
                  <a:cubicBezTo>
                    <a:pt x="177" y="0"/>
                    <a:pt x="128" y="52"/>
                    <a:pt x="119" y="91"/>
                  </a:cubicBezTo>
                  <a:cubicBezTo>
                    <a:pt x="80" y="101"/>
                    <a:pt x="44" y="138"/>
                    <a:pt x="45" y="188"/>
                  </a:cubicBezTo>
                  <a:cubicBezTo>
                    <a:pt x="26" y="202"/>
                    <a:pt x="11" y="231"/>
                    <a:pt x="5" y="265"/>
                  </a:cubicBezTo>
                  <a:cubicBezTo>
                    <a:pt x="0" y="303"/>
                    <a:pt x="8" y="338"/>
                    <a:pt x="29" y="362"/>
                  </a:cubicBezTo>
                  <a:cubicBezTo>
                    <a:pt x="26" y="390"/>
                    <a:pt x="35" y="432"/>
                    <a:pt x="61" y="462"/>
                  </a:cubicBezTo>
                  <a:cubicBezTo>
                    <a:pt x="80" y="483"/>
                    <a:pt x="104" y="494"/>
                    <a:pt x="133" y="495"/>
                  </a:cubicBezTo>
                  <a:cubicBezTo>
                    <a:pt x="147" y="549"/>
                    <a:pt x="192" y="576"/>
                    <a:pt x="232" y="576"/>
                  </a:cubicBezTo>
                  <a:cubicBezTo>
                    <a:pt x="235" y="576"/>
                    <a:pt x="238" y="576"/>
                    <a:pt x="241" y="576"/>
                  </a:cubicBezTo>
                  <a:cubicBezTo>
                    <a:pt x="281" y="572"/>
                    <a:pt x="307" y="545"/>
                    <a:pt x="307" y="507"/>
                  </a:cubicBezTo>
                  <a:cubicBezTo>
                    <a:pt x="307" y="444"/>
                    <a:pt x="307" y="444"/>
                    <a:pt x="307" y="444"/>
                  </a:cubicBezTo>
                  <a:cubicBezTo>
                    <a:pt x="282" y="444"/>
                    <a:pt x="282" y="444"/>
                    <a:pt x="282" y="444"/>
                  </a:cubicBezTo>
                  <a:lnTo>
                    <a:pt x="282" y="507"/>
                  </a:lnTo>
                  <a:close/>
                </a:path>
              </a:pathLst>
            </a:custGeom>
            <a:solidFill>
              <a:srgbClr val="00447C">
                <a:alpha val="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797" name="Google Shape;797;p6"/>
            <p:cNvSpPr/>
            <p:nvPr/>
          </p:nvSpPr>
          <p:spPr>
            <a:xfrm>
              <a:off x="7935912" y="2487618"/>
              <a:ext cx="644526" cy="250825"/>
            </a:xfrm>
            <a:custGeom>
              <a:rect b="b" l="l" r="r" t="t"/>
              <a:pathLst>
                <a:path extrusionOk="0" h="177" w="453">
                  <a:moveTo>
                    <a:pt x="212" y="63"/>
                  </a:moveTo>
                  <a:cubicBezTo>
                    <a:pt x="212" y="0"/>
                    <a:pt x="212" y="0"/>
                    <a:pt x="212" y="0"/>
                  </a:cubicBezTo>
                  <a:cubicBezTo>
                    <a:pt x="187" y="0"/>
                    <a:pt x="187" y="0"/>
                    <a:pt x="187" y="0"/>
                  </a:cubicBezTo>
                  <a:cubicBezTo>
                    <a:pt x="187" y="63"/>
                    <a:pt x="187" y="63"/>
                    <a:pt x="187" y="63"/>
                  </a:cubicBezTo>
                  <a:cubicBezTo>
                    <a:pt x="162" y="63"/>
                    <a:pt x="162" y="63"/>
                    <a:pt x="162" y="63"/>
                  </a:cubicBezTo>
                  <a:cubicBezTo>
                    <a:pt x="144" y="62"/>
                    <a:pt x="129" y="78"/>
                    <a:pt x="117" y="93"/>
                  </a:cubicBezTo>
                  <a:cubicBezTo>
                    <a:pt x="113" y="97"/>
                    <a:pt x="110" y="101"/>
                    <a:pt x="107" y="104"/>
                  </a:cubicBezTo>
                  <a:cubicBezTo>
                    <a:pt x="94" y="118"/>
                    <a:pt x="68" y="124"/>
                    <a:pt x="51" y="117"/>
                  </a:cubicBezTo>
                  <a:cubicBezTo>
                    <a:pt x="48" y="93"/>
                    <a:pt x="26" y="74"/>
                    <a:pt x="0" y="74"/>
                  </a:cubicBezTo>
                  <a:cubicBezTo>
                    <a:pt x="0" y="100"/>
                    <a:pt x="0" y="100"/>
                    <a:pt x="0" y="100"/>
                  </a:cubicBezTo>
                  <a:cubicBezTo>
                    <a:pt x="15" y="100"/>
                    <a:pt x="27" y="110"/>
                    <a:pt x="27" y="125"/>
                  </a:cubicBezTo>
                  <a:cubicBezTo>
                    <a:pt x="27" y="137"/>
                    <a:pt x="19" y="149"/>
                    <a:pt x="9" y="153"/>
                  </a:cubicBezTo>
                  <a:cubicBezTo>
                    <a:pt x="17" y="177"/>
                    <a:pt x="17" y="177"/>
                    <a:pt x="17" y="177"/>
                  </a:cubicBezTo>
                  <a:cubicBezTo>
                    <a:pt x="32" y="171"/>
                    <a:pt x="44" y="158"/>
                    <a:pt x="49" y="143"/>
                  </a:cubicBezTo>
                  <a:cubicBezTo>
                    <a:pt x="55" y="144"/>
                    <a:pt x="62" y="145"/>
                    <a:pt x="68" y="145"/>
                  </a:cubicBezTo>
                  <a:cubicBezTo>
                    <a:pt x="89" y="145"/>
                    <a:pt x="111" y="137"/>
                    <a:pt x="125" y="122"/>
                  </a:cubicBezTo>
                  <a:cubicBezTo>
                    <a:pt x="129" y="118"/>
                    <a:pt x="132" y="114"/>
                    <a:pt x="136" y="110"/>
                  </a:cubicBezTo>
                  <a:cubicBezTo>
                    <a:pt x="143" y="102"/>
                    <a:pt x="155" y="88"/>
                    <a:pt x="160" y="88"/>
                  </a:cubicBezTo>
                  <a:cubicBezTo>
                    <a:pt x="161" y="88"/>
                    <a:pt x="161" y="88"/>
                    <a:pt x="162" y="88"/>
                  </a:cubicBezTo>
                  <a:cubicBezTo>
                    <a:pt x="353" y="88"/>
                    <a:pt x="353" y="88"/>
                    <a:pt x="353" y="88"/>
                  </a:cubicBezTo>
                  <a:cubicBezTo>
                    <a:pt x="359" y="110"/>
                    <a:pt x="379" y="126"/>
                    <a:pt x="402" y="126"/>
                  </a:cubicBezTo>
                  <a:cubicBezTo>
                    <a:pt x="430" y="126"/>
                    <a:pt x="453" y="104"/>
                    <a:pt x="453" y="76"/>
                  </a:cubicBezTo>
                  <a:cubicBezTo>
                    <a:pt x="453" y="48"/>
                    <a:pt x="430" y="25"/>
                    <a:pt x="402" y="25"/>
                  </a:cubicBezTo>
                  <a:cubicBezTo>
                    <a:pt x="379" y="25"/>
                    <a:pt x="359" y="41"/>
                    <a:pt x="353" y="63"/>
                  </a:cubicBezTo>
                  <a:lnTo>
                    <a:pt x="212" y="63"/>
                  </a:lnTo>
                  <a:close/>
                  <a:moveTo>
                    <a:pt x="402" y="50"/>
                  </a:moveTo>
                  <a:cubicBezTo>
                    <a:pt x="416" y="50"/>
                    <a:pt x="428" y="62"/>
                    <a:pt x="428" y="76"/>
                  </a:cubicBezTo>
                  <a:cubicBezTo>
                    <a:pt x="428" y="90"/>
                    <a:pt x="416" y="101"/>
                    <a:pt x="402" y="101"/>
                  </a:cubicBezTo>
                  <a:cubicBezTo>
                    <a:pt x="388" y="101"/>
                    <a:pt x="377" y="90"/>
                    <a:pt x="377" y="76"/>
                  </a:cubicBezTo>
                  <a:cubicBezTo>
                    <a:pt x="377" y="62"/>
                    <a:pt x="388" y="50"/>
                    <a:pt x="402" y="50"/>
                  </a:cubicBezTo>
                  <a:close/>
                </a:path>
              </a:pathLst>
            </a:custGeom>
            <a:solidFill>
              <a:srgbClr val="00447C">
                <a:alpha val="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798" name="Google Shape;798;p6"/>
            <p:cNvSpPr/>
            <p:nvPr/>
          </p:nvSpPr>
          <p:spPr>
            <a:xfrm>
              <a:off x="8088316" y="2378078"/>
              <a:ext cx="365126" cy="144464"/>
            </a:xfrm>
            <a:custGeom>
              <a:rect b="b" l="l" r="r" t="t"/>
              <a:pathLst>
                <a:path extrusionOk="0" h="101" w="256">
                  <a:moveTo>
                    <a:pt x="92" y="38"/>
                  </a:moveTo>
                  <a:cubicBezTo>
                    <a:pt x="51" y="38"/>
                    <a:pt x="31" y="30"/>
                    <a:pt x="23" y="11"/>
                  </a:cubicBezTo>
                  <a:cubicBezTo>
                    <a:pt x="0" y="20"/>
                    <a:pt x="0" y="20"/>
                    <a:pt x="0" y="20"/>
                  </a:cubicBezTo>
                  <a:cubicBezTo>
                    <a:pt x="15" y="58"/>
                    <a:pt x="57" y="63"/>
                    <a:pt x="92" y="63"/>
                  </a:cubicBezTo>
                  <a:cubicBezTo>
                    <a:pt x="157" y="63"/>
                    <a:pt x="157" y="63"/>
                    <a:pt x="157" y="63"/>
                  </a:cubicBezTo>
                  <a:cubicBezTo>
                    <a:pt x="162" y="85"/>
                    <a:pt x="182" y="101"/>
                    <a:pt x="206" y="101"/>
                  </a:cubicBezTo>
                  <a:cubicBezTo>
                    <a:pt x="233" y="101"/>
                    <a:pt x="256" y="78"/>
                    <a:pt x="256" y="50"/>
                  </a:cubicBezTo>
                  <a:cubicBezTo>
                    <a:pt x="256" y="22"/>
                    <a:pt x="233" y="0"/>
                    <a:pt x="206" y="0"/>
                  </a:cubicBezTo>
                  <a:cubicBezTo>
                    <a:pt x="182" y="0"/>
                    <a:pt x="162" y="16"/>
                    <a:pt x="157" y="38"/>
                  </a:cubicBezTo>
                  <a:lnTo>
                    <a:pt x="92" y="38"/>
                  </a:lnTo>
                  <a:close/>
                  <a:moveTo>
                    <a:pt x="206" y="25"/>
                  </a:moveTo>
                  <a:cubicBezTo>
                    <a:pt x="220" y="25"/>
                    <a:pt x="231" y="36"/>
                    <a:pt x="231" y="50"/>
                  </a:cubicBezTo>
                  <a:cubicBezTo>
                    <a:pt x="231" y="64"/>
                    <a:pt x="220" y="76"/>
                    <a:pt x="206" y="76"/>
                  </a:cubicBezTo>
                  <a:cubicBezTo>
                    <a:pt x="192" y="76"/>
                    <a:pt x="180" y="64"/>
                    <a:pt x="180" y="50"/>
                  </a:cubicBezTo>
                  <a:cubicBezTo>
                    <a:pt x="180" y="36"/>
                    <a:pt x="192" y="25"/>
                    <a:pt x="206" y="25"/>
                  </a:cubicBezTo>
                  <a:close/>
                </a:path>
              </a:pathLst>
            </a:custGeom>
            <a:solidFill>
              <a:srgbClr val="00447C">
                <a:alpha val="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799" name="Google Shape;799;p6"/>
            <p:cNvSpPr/>
            <p:nvPr/>
          </p:nvSpPr>
          <p:spPr>
            <a:xfrm>
              <a:off x="8201028" y="2649540"/>
              <a:ext cx="252411" cy="198438"/>
            </a:xfrm>
            <a:custGeom>
              <a:rect b="b" l="l" r="r" t="t"/>
              <a:pathLst>
                <a:path extrusionOk="0" h="139" w="177">
                  <a:moveTo>
                    <a:pt x="0" y="0"/>
                  </a:moveTo>
                  <a:cubicBezTo>
                    <a:pt x="0" y="139"/>
                    <a:pt x="0" y="139"/>
                    <a:pt x="0" y="139"/>
                  </a:cubicBezTo>
                  <a:cubicBezTo>
                    <a:pt x="25" y="139"/>
                    <a:pt x="25" y="139"/>
                    <a:pt x="25" y="139"/>
                  </a:cubicBezTo>
                  <a:cubicBezTo>
                    <a:pt x="25" y="76"/>
                    <a:pt x="25" y="76"/>
                    <a:pt x="25" y="76"/>
                  </a:cubicBezTo>
                  <a:cubicBezTo>
                    <a:pt x="78" y="76"/>
                    <a:pt x="78" y="76"/>
                    <a:pt x="78" y="76"/>
                  </a:cubicBezTo>
                  <a:cubicBezTo>
                    <a:pt x="83" y="97"/>
                    <a:pt x="103" y="114"/>
                    <a:pt x="127" y="114"/>
                  </a:cubicBezTo>
                  <a:cubicBezTo>
                    <a:pt x="154" y="114"/>
                    <a:pt x="177" y="91"/>
                    <a:pt x="177" y="63"/>
                  </a:cubicBezTo>
                  <a:cubicBezTo>
                    <a:pt x="177" y="35"/>
                    <a:pt x="154" y="12"/>
                    <a:pt x="127" y="12"/>
                  </a:cubicBezTo>
                  <a:cubicBezTo>
                    <a:pt x="103" y="12"/>
                    <a:pt x="83" y="29"/>
                    <a:pt x="78" y="50"/>
                  </a:cubicBezTo>
                  <a:cubicBezTo>
                    <a:pt x="25" y="50"/>
                    <a:pt x="25" y="50"/>
                    <a:pt x="25" y="50"/>
                  </a:cubicBezTo>
                  <a:cubicBezTo>
                    <a:pt x="25" y="0"/>
                    <a:pt x="25" y="0"/>
                    <a:pt x="25" y="0"/>
                  </a:cubicBezTo>
                  <a:lnTo>
                    <a:pt x="0" y="0"/>
                  </a:lnTo>
                  <a:close/>
                  <a:moveTo>
                    <a:pt x="127" y="38"/>
                  </a:moveTo>
                  <a:cubicBezTo>
                    <a:pt x="141" y="38"/>
                    <a:pt x="152" y="49"/>
                    <a:pt x="152" y="63"/>
                  </a:cubicBezTo>
                  <a:cubicBezTo>
                    <a:pt x="152" y="77"/>
                    <a:pt x="141" y="88"/>
                    <a:pt x="127" y="88"/>
                  </a:cubicBezTo>
                  <a:cubicBezTo>
                    <a:pt x="113" y="88"/>
                    <a:pt x="101" y="77"/>
                    <a:pt x="101" y="63"/>
                  </a:cubicBezTo>
                  <a:cubicBezTo>
                    <a:pt x="101" y="49"/>
                    <a:pt x="113" y="38"/>
                    <a:pt x="127" y="38"/>
                  </a:cubicBezTo>
                  <a:close/>
                </a:path>
              </a:pathLst>
            </a:custGeom>
            <a:solidFill>
              <a:srgbClr val="00447C">
                <a:alpha val="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800" name="Google Shape;800;p6"/>
            <p:cNvSpPr/>
            <p:nvPr/>
          </p:nvSpPr>
          <p:spPr>
            <a:xfrm>
              <a:off x="8255002" y="2955930"/>
              <a:ext cx="198437" cy="144464"/>
            </a:xfrm>
            <a:custGeom>
              <a:rect b="b" l="l" r="r" t="t"/>
              <a:pathLst>
                <a:path extrusionOk="0" h="101" w="139">
                  <a:moveTo>
                    <a:pt x="89" y="0"/>
                  </a:moveTo>
                  <a:cubicBezTo>
                    <a:pt x="65" y="0"/>
                    <a:pt x="45" y="16"/>
                    <a:pt x="40" y="38"/>
                  </a:cubicBezTo>
                  <a:cubicBezTo>
                    <a:pt x="0" y="38"/>
                    <a:pt x="0" y="38"/>
                    <a:pt x="0" y="38"/>
                  </a:cubicBezTo>
                  <a:cubicBezTo>
                    <a:pt x="0" y="63"/>
                    <a:pt x="0" y="63"/>
                    <a:pt x="0" y="63"/>
                  </a:cubicBezTo>
                  <a:cubicBezTo>
                    <a:pt x="40" y="63"/>
                    <a:pt x="40" y="63"/>
                    <a:pt x="40" y="63"/>
                  </a:cubicBezTo>
                  <a:cubicBezTo>
                    <a:pt x="45" y="85"/>
                    <a:pt x="65" y="101"/>
                    <a:pt x="89" y="101"/>
                  </a:cubicBezTo>
                  <a:cubicBezTo>
                    <a:pt x="116" y="101"/>
                    <a:pt x="139" y="78"/>
                    <a:pt x="139" y="51"/>
                  </a:cubicBezTo>
                  <a:cubicBezTo>
                    <a:pt x="139" y="23"/>
                    <a:pt x="116" y="0"/>
                    <a:pt x="89" y="0"/>
                  </a:cubicBezTo>
                  <a:close/>
                  <a:moveTo>
                    <a:pt x="89" y="76"/>
                  </a:moveTo>
                  <a:cubicBezTo>
                    <a:pt x="75" y="76"/>
                    <a:pt x="63" y="65"/>
                    <a:pt x="63" y="51"/>
                  </a:cubicBezTo>
                  <a:cubicBezTo>
                    <a:pt x="63" y="37"/>
                    <a:pt x="75" y="25"/>
                    <a:pt x="89" y="25"/>
                  </a:cubicBezTo>
                  <a:cubicBezTo>
                    <a:pt x="103" y="25"/>
                    <a:pt x="114" y="37"/>
                    <a:pt x="114" y="51"/>
                  </a:cubicBezTo>
                  <a:cubicBezTo>
                    <a:pt x="114" y="65"/>
                    <a:pt x="103" y="76"/>
                    <a:pt x="89" y="76"/>
                  </a:cubicBezTo>
                  <a:close/>
                </a:path>
              </a:pathLst>
            </a:custGeom>
            <a:solidFill>
              <a:srgbClr val="00447C">
                <a:alpha val="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801" name="Google Shape;801;p6"/>
            <p:cNvSpPr/>
            <p:nvPr/>
          </p:nvSpPr>
          <p:spPr>
            <a:xfrm>
              <a:off x="8113712" y="2811464"/>
              <a:ext cx="466726" cy="144464"/>
            </a:xfrm>
            <a:custGeom>
              <a:rect b="b" l="l" r="r" t="t"/>
              <a:pathLst>
                <a:path extrusionOk="0" h="101" w="328">
                  <a:moveTo>
                    <a:pt x="277" y="0"/>
                  </a:moveTo>
                  <a:cubicBezTo>
                    <a:pt x="254" y="0"/>
                    <a:pt x="234" y="16"/>
                    <a:pt x="228" y="38"/>
                  </a:cubicBezTo>
                  <a:cubicBezTo>
                    <a:pt x="75" y="38"/>
                    <a:pt x="75" y="38"/>
                    <a:pt x="75" y="38"/>
                  </a:cubicBezTo>
                  <a:cubicBezTo>
                    <a:pt x="45" y="38"/>
                    <a:pt x="13" y="42"/>
                    <a:pt x="0" y="73"/>
                  </a:cubicBezTo>
                  <a:cubicBezTo>
                    <a:pt x="23" y="83"/>
                    <a:pt x="23" y="83"/>
                    <a:pt x="23" y="83"/>
                  </a:cubicBezTo>
                  <a:cubicBezTo>
                    <a:pt x="29" y="69"/>
                    <a:pt x="44" y="63"/>
                    <a:pt x="75" y="63"/>
                  </a:cubicBezTo>
                  <a:cubicBezTo>
                    <a:pt x="228" y="63"/>
                    <a:pt x="228" y="63"/>
                    <a:pt x="228" y="63"/>
                  </a:cubicBezTo>
                  <a:cubicBezTo>
                    <a:pt x="234" y="85"/>
                    <a:pt x="254" y="101"/>
                    <a:pt x="277" y="101"/>
                  </a:cubicBezTo>
                  <a:cubicBezTo>
                    <a:pt x="305" y="101"/>
                    <a:pt x="328" y="78"/>
                    <a:pt x="328" y="50"/>
                  </a:cubicBezTo>
                  <a:cubicBezTo>
                    <a:pt x="328" y="22"/>
                    <a:pt x="305" y="0"/>
                    <a:pt x="277" y="0"/>
                  </a:cubicBezTo>
                  <a:close/>
                  <a:moveTo>
                    <a:pt x="277" y="76"/>
                  </a:moveTo>
                  <a:cubicBezTo>
                    <a:pt x="263" y="76"/>
                    <a:pt x="252" y="64"/>
                    <a:pt x="252" y="50"/>
                  </a:cubicBezTo>
                  <a:cubicBezTo>
                    <a:pt x="252" y="36"/>
                    <a:pt x="263" y="25"/>
                    <a:pt x="277" y="25"/>
                  </a:cubicBezTo>
                  <a:cubicBezTo>
                    <a:pt x="291" y="25"/>
                    <a:pt x="303" y="36"/>
                    <a:pt x="303" y="50"/>
                  </a:cubicBezTo>
                  <a:cubicBezTo>
                    <a:pt x="303" y="64"/>
                    <a:pt x="291" y="76"/>
                    <a:pt x="277" y="76"/>
                  </a:cubicBezTo>
                  <a:close/>
                </a:path>
              </a:pathLst>
            </a:custGeom>
            <a:solidFill>
              <a:srgbClr val="00447C">
                <a:alpha val="9803"/>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grpSp>
      <p:sp>
        <p:nvSpPr>
          <p:cNvPr id="802" name="Google Shape;802;p6"/>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a:solidFill>
                  <a:schemeClr val="dk2"/>
                </a:solidFill>
              </a:rPr>
              <a:t>Dynamic Resiliency Engine</a:t>
            </a:r>
            <a:endParaRPr/>
          </a:p>
        </p:txBody>
      </p:sp>
      <p:sp>
        <p:nvSpPr>
          <p:cNvPr id="803" name="Google Shape;803;p6"/>
          <p:cNvSpPr txBox="1"/>
          <p:nvPr>
            <p:ph idx="1" type="subTitle"/>
          </p:nvPr>
        </p:nvSpPr>
        <p:spPr>
          <a:xfrm>
            <a:off x="285751" y="628651"/>
            <a:ext cx="4983807" cy="215444"/>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2"/>
              </a:buClr>
              <a:buSzPts val="1400"/>
              <a:buNone/>
            </a:pPr>
            <a:r>
              <a:rPr lang="en-US"/>
              <a:t>Multiple technology advantages working together</a:t>
            </a:r>
            <a:endParaRPr/>
          </a:p>
        </p:txBody>
      </p:sp>
      <p:sp>
        <p:nvSpPr>
          <p:cNvPr id="804" name="Google Shape;804;p6"/>
          <p:cNvSpPr txBox="1"/>
          <p:nvPr/>
        </p:nvSpPr>
        <p:spPr>
          <a:xfrm>
            <a:off x="5589594" y="483773"/>
            <a:ext cx="3296375" cy="290543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Arial"/>
              <a:buNone/>
            </a:pPr>
            <a:r>
              <a:rPr lang="en-US" sz="1400">
                <a:solidFill>
                  <a:srgbClr val="000000"/>
                </a:solidFill>
                <a:latin typeface="Arial"/>
                <a:ea typeface="Arial"/>
                <a:cs typeface="Arial"/>
                <a:sym typeface="Arial"/>
              </a:rPr>
              <a:t>Virtualized parity domains </a:t>
            </a:r>
            <a:r>
              <a:rPr i="1" lang="en-US" sz="1400">
                <a:solidFill>
                  <a:srgbClr val="000000"/>
                </a:solidFill>
                <a:latin typeface="Arial"/>
                <a:ea typeface="Arial"/>
                <a:cs typeface="Arial"/>
                <a:sym typeface="Arial"/>
              </a:rPr>
              <a:t>not</a:t>
            </a:r>
            <a:r>
              <a:rPr lang="en-US" sz="1400">
                <a:solidFill>
                  <a:srgbClr val="000000"/>
                </a:solidFill>
                <a:latin typeface="Arial"/>
                <a:ea typeface="Arial"/>
                <a:cs typeface="Arial"/>
                <a:sym typeface="Arial"/>
              </a:rPr>
              <a:t> tied to physical drive groups </a:t>
            </a:r>
            <a:endParaRPr/>
          </a:p>
          <a:p>
            <a:pPr indent="0" lvl="0" marL="0" marR="0" rtl="0" algn="l">
              <a:lnSpc>
                <a:spcPct val="90000"/>
              </a:lnSpc>
              <a:spcBef>
                <a:spcPts val="1600"/>
              </a:spcBef>
              <a:spcAft>
                <a:spcPts val="0"/>
              </a:spcAft>
              <a:buClr>
                <a:srgbClr val="000000"/>
              </a:buClr>
              <a:buSzPts val="1400"/>
              <a:buFont typeface="Arial"/>
              <a:buNone/>
            </a:pPr>
            <a:r>
              <a:rPr lang="en-US" sz="1400">
                <a:solidFill>
                  <a:srgbClr val="000000"/>
                </a:solidFill>
                <a:latin typeface="Arial"/>
                <a:ea typeface="Arial"/>
                <a:cs typeface="Arial"/>
                <a:sym typeface="Arial"/>
              </a:rPr>
              <a:t>Start with as few as 6 drives, expand non-disruptively, one drive at a time.  Automatically assimilates drives. </a:t>
            </a:r>
            <a:endParaRPr/>
          </a:p>
          <a:p>
            <a:pPr indent="0" lvl="0" marL="0" marR="0" rtl="0" algn="l">
              <a:lnSpc>
                <a:spcPct val="90000"/>
              </a:lnSpc>
              <a:spcBef>
                <a:spcPts val="1600"/>
              </a:spcBef>
              <a:spcAft>
                <a:spcPts val="0"/>
              </a:spcAft>
              <a:buClr>
                <a:srgbClr val="000000"/>
              </a:buClr>
              <a:buSzPts val="1400"/>
              <a:buFont typeface="Arial"/>
              <a:buNone/>
            </a:pPr>
            <a:r>
              <a:rPr lang="en-US" sz="1400">
                <a:solidFill>
                  <a:srgbClr val="000000"/>
                </a:solidFill>
                <a:latin typeface="Arial"/>
                <a:ea typeface="Arial"/>
                <a:cs typeface="Arial"/>
                <a:sym typeface="Arial"/>
              </a:rPr>
              <a:t>Distributed spare capacity reduces risk by enabling faster rebuilds </a:t>
            </a:r>
            <a:endParaRPr/>
          </a:p>
          <a:p>
            <a:pPr indent="0" lvl="0" marL="0" marR="0" rtl="0" algn="l">
              <a:lnSpc>
                <a:spcPct val="90000"/>
              </a:lnSpc>
              <a:spcBef>
                <a:spcPts val="1600"/>
              </a:spcBef>
              <a:spcAft>
                <a:spcPts val="0"/>
              </a:spcAft>
              <a:buClr>
                <a:srgbClr val="000000"/>
              </a:buClr>
              <a:buSzPts val="1400"/>
              <a:buFont typeface="Arial"/>
              <a:buNone/>
            </a:pPr>
            <a:r>
              <a:rPr lang="en-US" sz="1400">
                <a:solidFill>
                  <a:srgbClr val="000000"/>
                </a:solidFill>
                <a:latin typeface="Arial"/>
                <a:ea typeface="Arial"/>
                <a:cs typeface="Arial"/>
                <a:sym typeface="Arial"/>
              </a:rPr>
              <a:t>Improves performance, all drives house data, contribute IO</a:t>
            </a:r>
            <a:endParaRPr/>
          </a:p>
          <a:p>
            <a:pPr indent="0" lvl="0" marL="0" marR="0" rtl="0" algn="l">
              <a:lnSpc>
                <a:spcPct val="90000"/>
              </a:lnSpc>
              <a:spcBef>
                <a:spcPts val="1600"/>
              </a:spcBef>
              <a:spcAft>
                <a:spcPts val="0"/>
              </a:spcAft>
              <a:buClr>
                <a:srgbClr val="000000"/>
              </a:buClr>
              <a:buSzPts val="1400"/>
              <a:buFont typeface="Arial"/>
              <a:buNone/>
            </a:pPr>
            <a:r>
              <a:rPr lang="en-US" sz="1400">
                <a:solidFill>
                  <a:srgbClr val="000000"/>
                </a:solidFill>
                <a:latin typeface="Arial"/>
                <a:ea typeface="Arial"/>
                <a:cs typeface="Arial"/>
                <a:sym typeface="Arial"/>
              </a:rPr>
              <a:t>Multiple fault domains dynamically expand as more drives are added  </a:t>
            </a:r>
            <a:endParaRPr/>
          </a:p>
          <a:p>
            <a:pPr indent="0" lvl="0" marL="0" marR="0" rtl="0" algn="l">
              <a:lnSpc>
                <a:spcPct val="90000"/>
              </a:lnSpc>
              <a:spcBef>
                <a:spcPts val="2000"/>
              </a:spcBef>
              <a:spcAft>
                <a:spcPts val="0"/>
              </a:spcAft>
              <a:buClr>
                <a:schemeClr val="dk1"/>
              </a:buClr>
              <a:buSzPts val="1400"/>
              <a:buFont typeface="Arial"/>
              <a:buNone/>
            </a:pPr>
            <a:r>
              <a:t/>
            </a:r>
            <a:endParaRPr sz="1400">
              <a:solidFill>
                <a:srgbClr val="000000"/>
              </a:solidFill>
              <a:latin typeface="Arial"/>
              <a:ea typeface="Arial"/>
              <a:cs typeface="Arial"/>
              <a:sym typeface="Arial"/>
            </a:endParaRPr>
          </a:p>
          <a:p>
            <a:pPr indent="0" lvl="0" marL="0" marR="0" rtl="0" algn="l">
              <a:lnSpc>
                <a:spcPct val="90000"/>
              </a:lnSpc>
              <a:spcBef>
                <a:spcPts val="2000"/>
              </a:spcBef>
              <a:spcAft>
                <a:spcPts val="0"/>
              </a:spcAft>
              <a:buClr>
                <a:schemeClr val="dk1"/>
              </a:buClr>
              <a:buSzPts val="1400"/>
              <a:buFont typeface="Arial"/>
              <a:buNone/>
            </a:pPr>
            <a:r>
              <a:t/>
            </a:r>
            <a:endParaRPr sz="1400">
              <a:solidFill>
                <a:srgbClr val="000000"/>
              </a:solidFill>
              <a:latin typeface="Arial"/>
              <a:ea typeface="Arial"/>
              <a:cs typeface="Arial"/>
              <a:sym typeface="Arial"/>
            </a:endParaRPr>
          </a:p>
          <a:p>
            <a:pPr indent="-82546" lvl="1" marL="514337" marR="0" rtl="0" algn="l">
              <a:lnSpc>
                <a:spcPct val="90000"/>
              </a:lnSpc>
              <a:spcBef>
                <a:spcPts val="200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2000"/>
              </a:spcBef>
              <a:spcAft>
                <a:spcPts val="0"/>
              </a:spcAft>
              <a:buClr>
                <a:schemeClr val="dk1"/>
              </a:buClr>
              <a:buSzPts val="1400"/>
              <a:buFont typeface="Arial"/>
              <a:buNone/>
            </a:pPr>
            <a:r>
              <a:t/>
            </a:r>
            <a:endParaRPr sz="1400">
              <a:solidFill>
                <a:srgbClr val="444444"/>
              </a:solidFill>
              <a:latin typeface="Arial"/>
              <a:ea typeface="Arial"/>
              <a:cs typeface="Arial"/>
              <a:sym typeface="Arial"/>
            </a:endParaRPr>
          </a:p>
          <a:p>
            <a:pPr indent="-82546" lvl="0" marL="171446" marR="0" rtl="0" algn="l">
              <a:lnSpc>
                <a:spcPct val="90000"/>
              </a:lnSpc>
              <a:spcBef>
                <a:spcPts val="2000"/>
              </a:spcBef>
              <a:spcAft>
                <a:spcPts val="0"/>
              </a:spcAft>
              <a:buClr>
                <a:schemeClr val="dk1"/>
              </a:buClr>
              <a:buSzPts val="1400"/>
              <a:buFont typeface="Arial"/>
              <a:buNone/>
            </a:pPr>
            <a:r>
              <a:t/>
            </a:r>
            <a:endParaRPr sz="1400">
              <a:solidFill>
                <a:srgbClr val="444444"/>
              </a:solidFill>
              <a:latin typeface="Arial"/>
              <a:ea typeface="Arial"/>
              <a:cs typeface="Arial"/>
              <a:sym typeface="Arial"/>
            </a:endParaRPr>
          </a:p>
        </p:txBody>
      </p:sp>
      <p:grpSp>
        <p:nvGrpSpPr>
          <p:cNvPr id="805" name="Google Shape;805;p6"/>
          <p:cNvGrpSpPr/>
          <p:nvPr/>
        </p:nvGrpSpPr>
        <p:grpSpPr>
          <a:xfrm>
            <a:off x="504572" y="2837539"/>
            <a:ext cx="1992955" cy="1417406"/>
            <a:chOff x="504571" y="2786994"/>
            <a:chExt cx="1992955" cy="1417406"/>
          </a:xfrm>
        </p:grpSpPr>
        <p:sp>
          <p:nvSpPr>
            <p:cNvPr id="806" name="Google Shape;806;p6"/>
            <p:cNvSpPr/>
            <p:nvPr/>
          </p:nvSpPr>
          <p:spPr>
            <a:xfrm>
              <a:off x="504571" y="3619625"/>
              <a:ext cx="199295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Single- and mixed-drive expansion</a:t>
              </a:r>
              <a:endParaRPr/>
            </a:p>
          </p:txBody>
        </p:sp>
        <p:grpSp>
          <p:nvGrpSpPr>
            <p:cNvPr id="807" name="Google Shape;807;p6"/>
            <p:cNvGrpSpPr/>
            <p:nvPr/>
          </p:nvGrpSpPr>
          <p:grpSpPr>
            <a:xfrm>
              <a:off x="541366" y="2786994"/>
              <a:ext cx="1933351" cy="707886"/>
              <a:chOff x="541366" y="2786994"/>
              <a:chExt cx="1933351" cy="707886"/>
            </a:xfrm>
          </p:grpSpPr>
          <p:sp>
            <p:nvSpPr>
              <p:cNvPr id="808" name="Google Shape;808;p6"/>
              <p:cNvSpPr txBox="1"/>
              <p:nvPr/>
            </p:nvSpPr>
            <p:spPr>
              <a:xfrm>
                <a:off x="1272463" y="2889303"/>
                <a:ext cx="65" cy="16158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t/>
                </a:r>
                <a:endParaRPr sz="1050">
                  <a:solidFill>
                    <a:srgbClr val="0076CE"/>
                  </a:solidFill>
                  <a:latin typeface="Arial"/>
                  <a:ea typeface="Arial"/>
                  <a:cs typeface="Arial"/>
                  <a:sym typeface="Arial"/>
                </a:endParaRPr>
              </a:p>
            </p:txBody>
          </p:sp>
          <p:sp>
            <p:nvSpPr>
              <p:cNvPr id="809" name="Google Shape;809;p6"/>
              <p:cNvSpPr/>
              <p:nvPr/>
            </p:nvSpPr>
            <p:spPr>
              <a:xfrm>
                <a:off x="541366" y="2884989"/>
                <a:ext cx="1933351" cy="557575"/>
              </a:xfrm>
              <a:prstGeom prst="rect">
                <a:avLst/>
              </a:prstGeom>
              <a:solidFill>
                <a:schemeClr val="accent1"/>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76CE"/>
                    </a:solidFill>
                    <a:latin typeface="Arial"/>
                    <a:ea typeface="Arial"/>
                    <a:cs typeface="Arial"/>
                    <a:sym typeface="Arial"/>
                  </a:rPr>
                  <a:t> </a:t>
                </a:r>
                <a:endParaRPr/>
              </a:p>
            </p:txBody>
          </p:sp>
          <p:sp>
            <p:nvSpPr>
              <p:cNvPr id="810" name="Google Shape;810;p6"/>
              <p:cNvSpPr/>
              <p:nvPr/>
            </p:nvSpPr>
            <p:spPr>
              <a:xfrm>
                <a:off x="629580"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1" name="Google Shape;811;p6"/>
              <p:cNvSpPr/>
              <p:nvPr/>
            </p:nvSpPr>
            <p:spPr>
              <a:xfrm>
                <a:off x="779156"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2" name="Google Shape;812;p6"/>
              <p:cNvSpPr/>
              <p:nvPr/>
            </p:nvSpPr>
            <p:spPr>
              <a:xfrm>
                <a:off x="928733"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3" name="Google Shape;813;p6"/>
              <p:cNvSpPr/>
              <p:nvPr/>
            </p:nvSpPr>
            <p:spPr>
              <a:xfrm>
                <a:off x="1078309"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4" name="Google Shape;814;p6"/>
              <p:cNvSpPr/>
              <p:nvPr/>
            </p:nvSpPr>
            <p:spPr>
              <a:xfrm>
                <a:off x="1227885"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5" name="Google Shape;815;p6"/>
              <p:cNvSpPr/>
              <p:nvPr/>
            </p:nvSpPr>
            <p:spPr>
              <a:xfrm>
                <a:off x="1377461"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6" name="Google Shape;816;p6"/>
              <p:cNvSpPr/>
              <p:nvPr/>
            </p:nvSpPr>
            <p:spPr>
              <a:xfrm>
                <a:off x="1808804"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7" name="Google Shape;817;p6"/>
              <p:cNvSpPr/>
              <p:nvPr/>
            </p:nvSpPr>
            <p:spPr>
              <a:xfrm>
                <a:off x="2260497" y="2942703"/>
                <a:ext cx="89219" cy="432742"/>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18" name="Google Shape;818;p6"/>
              <p:cNvSpPr txBox="1"/>
              <p:nvPr/>
            </p:nvSpPr>
            <p:spPr>
              <a:xfrm>
                <a:off x="1318417" y="2786994"/>
                <a:ext cx="633763"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4000">
                    <a:solidFill>
                      <a:srgbClr val="0076CE"/>
                    </a:solidFill>
                    <a:latin typeface="Arial"/>
                    <a:ea typeface="Arial"/>
                    <a:cs typeface="Arial"/>
                    <a:sym typeface="Arial"/>
                  </a:rPr>
                  <a:t>+</a:t>
                </a:r>
                <a:endParaRPr/>
              </a:p>
            </p:txBody>
          </p:sp>
          <p:sp>
            <p:nvSpPr>
              <p:cNvPr id="819" name="Google Shape;819;p6"/>
              <p:cNvSpPr txBox="1"/>
              <p:nvPr/>
            </p:nvSpPr>
            <p:spPr>
              <a:xfrm>
                <a:off x="1766546" y="2786994"/>
                <a:ext cx="633763" cy="707886"/>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4000">
                    <a:solidFill>
                      <a:srgbClr val="0076CE"/>
                    </a:solidFill>
                    <a:latin typeface="Arial"/>
                    <a:ea typeface="Arial"/>
                    <a:cs typeface="Arial"/>
                    <a:sym typeface="Arial"/>
                  </a:rPr>
                  <a:t>+</a:t>
                </a:r>
                <a:endParaRPr/>
              </a:p>
            </p:txBody>
          </p:sp>
          <p:grpSp>
            <p:nvGrpSpPr>
              <p:cNvPr id="820" name="Google Shape;820;p6"/>
              <p:cNvGrpSpPr/>
              <p:nvPr/>
            </p:nvGrpSpPr>
            <p:grpSpPr>
              <a:xfrm>
                <a:off x="633010" y="2950227"/>
                <a:ext cx="1711235" cy="192680"/>
                <a:chOff x="2988875" y="1365815"/>
                <a:chExt cx="1669535" cy="207160"/>
              </a:xfrm>
            </p:grpSpPr>
            <p:sp>
              <p:nvSpPr>
                <p:cNvPr id="821" name="Google Shape;821;p6"/>
                <p:cNvSpPr/>
                <p:nvPr/>
              </p:nvSpPr>
              <p:spPr>
                <a:xfrm>
                  <a:off x="2988875" y="1365815"/>
                  <a:ext cx="80350" cy="51000"/>
                </a:xfrm>
                <a:prstGeom prst="rect">
                  <a:avLst/>
                </a:prstGeom>
                <a:solidFill>
                  <a:srgbClr val="FFD25E"/>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22" name="Google Shape;822;p6"/>
                <p:cNvSpPr/>
                <p:nvPr/>
              </p:nvSpPr>
              <p:spPr>
                <a:xfrm>
                  <a:off x="3134806" y="1365815"/>
                  <a:ext cx="80350" cy="51000"/>
                </a:xfrm>
                <a:prstGeom prst="rect">
                  <a:avLst/>
                </a:prstGeom>
                <a:solidFill>
                  <a:srgbClr val="FFD25E"/>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23" name="Google Shape;823;p6"/>
                <p:cNvSpPr/>
                <p:nvPr/>
              </p:nvSpPr>
              <p:spPr>
                <a:xfrm>
                  <a:off x="3426669" y="1365815"/>
                  <a:ext cx="80350" cy="51000"/>
                </a:xfrm>
                <a:prstGeom prst="rect">
                  <a:avLst/>
                </a:prstGeom>
                <a:solidFill>
                  <a:srgbClr val="FFD25E"/>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24" name="Google Shape;824;p6"/>
                <p:cNvSpPr/>
                <p:nvPr/>
              </p:nvSpPr>
              <p:spPr>
                <a:xfrm>
                  <a:off x="3280738" y="1365815"/>
                  <a:ext cx="80350" cy="51000"/>
                </a:xfrm>
                <a:prstGeom prst="rect">
                  <a:avLst/>
                </a:prstGeom>
                <a:solidFill>
                  <a:srgbClr val="FFD25E"/>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25" name="Google Shape;825;p6"/>
                <p:cNvSpPr/>
                <p:nvPr/>
              </p:nvSpPr>
              <p:spPr>
                <a:xfrm>
                  <a:off x="3572601" y="1365815"/>
                  <a:ext cx="80350" cy="51000"/>
                </a:xfrm>
                <a:prstGeom prst="rect">
                  <a:avLst/>
                </a:prstGeom>
                <a:solidFill>
                  <a:srgbClr val="FFD25E"/>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26" name="Google Shape;826;p6"/>
                <p:cNvSpPr/>
                <p:nvPr/>
              </p:nvSpPr>
              <p:spPr>
                <a:xfrm>
                  <a:off x="3718532" y="1365815"/>
                  <a:ext cx="80350" cy="51000"/>
                </a:xfrm>
                <a:prstGeom prst="rect">
                  <a:avLst/>
                </a:prstGeom>
                <a:solidFill>
                  <a:srgbClr val="FFD25E"/>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27" name="Google Shape;827;p6"/>
                <p:cNvSpPr/>
                <p:nvPr/>
              </p:nvSpPr>
              <p:spPr>
                <a:xfrm>
                  <a:off x="2988875" y="1418893"/>
                  <a:ext cx="80350" cy="51000"/>
                </a:xfrm>
                <a:prstGeom prst="rect">
                  <a:avLst/>
                </a:prstGeom>
                <a:solidFill>
                  <a:srgbClr val="CC660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28" name="Google Shape;828;p6"/>
                <p:cNvSpPr/>
                <p:nvPr/>
              </p:nvSpPr>
              <p:spPr>
                <a:xfrm>
                  <a:off x="3134806" y="1418893"/>
                  <a:ext cx="80350" cy="51000"/>
                </a:xfrm>
                <a:prstGeom prst="rect">
                  <a:avLst/>
                </a:prstGeom>
                <a:solidFill>
                  <a:srgbClr val="CC660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29" name="Google Shape;829;p6"/>
                <p:cNvSpPr/>
                <p:nvPr/>
              </p:nvSpPr>
              <p:spPr>
                <a:xfrm>
                  <a:off x="3426669" y="1418893"/>
                  <a:ext cx="80350" cy="51000"/>
                </a:xfrm>
                <a:prstGeom prst="rect">
                  <a:avLst/>
                </a:prstGeom>
                <a:solidFill>
                  <a:srgbClr val="B7FA34"/>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0" name="Google Shape;830;p6"/>
                <p:cNvSpPr/>
                <p:nvPr/>
              </p:nvSpPr>
              <p:spPr>
                <a:xfrm>
                  <a:off x="3280738" y="1418893"/>
                  <a:ext cx="80350" cy="51000"/>
                </a:xfrm>
                <a:prstGeom prst="rect">
                  <a:avLst/>
                </a:prstGeom>
                <a:solidFill>
                  <a:srgbClr val="B7FA34"/>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1" name="Google Shape;831;p6"/>
                <p:cNvSpPr/>
                <p:nvPr/>
              </p:nvSpPr>
              <p:spPr>
                <a:xfrm>
                  <a:off x="3572601" y="1418893"/>
                  <a:ext cx="80350" cy="51000"/>
                </a:xfrm>
                <a:prstGeom prst="rect">
                  <a:avLst/>
                </a:prstGeom>
                <a:solidFill>
                  <a:srgbClr val="B7FA34"/>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2" name="Google Shape;832;p6"/>
                <p:cNvSpPr/>
                <p:nvPr/>
              </p:nvSpPr>
              <p:spPr>
                <a:xfrm>
                  <a:off x="3718532" y="1418893"/>
                  <a:ext cx="80350" cy="51000"/>
                </a:xfrm>
                <a:prstGeom prst="rect">
                  <a:avLst/>
                </a:prstGeom>
                <a:solidFill>
                  <a:srgbClr val="CC660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3" name="Google Shape;833;p6"/>
                <p:cNvSpPr/>
                <p:nvPr/>
              </p:nvSpPr>
              <p:spPr>
                <a:xfrm>
                  <a:off x="2988875" y="1470801"/>
                  <a:ext cx="80350" cy="51000"/>
                </a:xfrm>
                <a:prstGeom prst="rect">
                  <a:avLst/>
                </a:prstGeom>
                <a:solidFill>
                  <a:srgbClr val="B7FA34"/>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4" name="Google Shape;834;p6"/>
                <p:cNvSpPr/>
                <p:nvPr/>
              </p:nvSpPr>
              <p:spPr>
                <a:xfrm>
                  <a:off x="3134806" y="1470801"/>
                  <a:ext cx="80350" cy="51000"/>
                </a:xfrm>
                <a:prstGeom prst="rect">
                  <a:avLst/>
                </a:prstGeom>
                <a:solidFill>
                  <a:srgbClr val="7030A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5" name="Google Shape;835;p6"/>
                <p:cNvSpPr/>
                <p:nvPr/>
              </p:nvSpPr>
              <p:spPr>
                <a:xfrm>
                  <a:off x="3426669" y="1470801"/>
                  <a:ext cx="80350" cy="51000"/>
                </a:xfrm>
                <a:prstGeom prst="rect">
                  <a:avLst/>
                </a:prstGeom>
                <a:solidFill>
                  <a:srgbClr val="7030A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6" name="Google Shape;836;p6"/>
                <p:cNvSpPr/>
                <p:nvPr/>
              </p:nvSpPr>
              <p:spPr>
                <a:xfrm>
                  <a:off x="3280738" y="1470801"/>
                  <a:ext cx="80350" cy="51000"/>
                </a:xfrm>
                <a:prstGeom prst="rect">
                  <a:avLst/>
                </a:prstGeom>
                <a:solidFill>
                  <a:srgbClr val="7030A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7" name="Google Shape;837;p6"/>
                <p:cNvSpPr/>
                <p:nvPr/>
              </p:nvSpPr>
              <p:spPr>
                <a:xfrm>
                  <a:off x="3572601" y="1470801"/>
                  <a:ext cx="80350" cy="51000"/>
                </a:xfrm>
                <a:prstGeom prst="rect">
                  <a:avLst/>
                </a:prstGeom>
                <a:solidFill>
                  <a:srgbClr val="7030A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8" name="Google Shape;838;p6"/>
                <p:cNvSpPr/>
                <p:nvPr/>
              </p:nvSpPr>
              <p:spPr>
                <a:xfrm>
                  <a:off x="3718532" y="1470801"/>
                  <a:ext cx="80350" cy="51000"/>
                </a:xfrm>
                <a:prstGeom prst="rect">
                  <a:avLst/>
                </a:prstGeom>
                <a:solidFill>
                  <a:srgbClr val="7030A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39" name="Google Shape;839;p6"/>
                <p:cNvSpPr/>
                <p:nvPr/>
              </p:nvSpPr>
              <p:spPr>
                <a:xfrm>
                  <a:off x="4140572" y="1365815"/>
                  <a:ext cx="80350" cy="51000"/>
                </a:xfrm>
                <a:prstGeom prst="rect">
                  <a:avLst/>
                </a:prstGeom>
                <a:solidFill>
                  <a:srgbClr val="7030A0"/>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40" name="Google Shape;840;p6"/>
                <p:cNvSpPr/>
                <p:nvPr/>
              </p:nvSpPr>
              <p:spPr>
                <a:xfrm>
                  <a:off x="2988875" y="1521975"/>
                  <a:ext cx="80350" cy="51000"/>
                </a:xfrm>
                <a:prstGeom prst="rect">
                  <a:avLst/>
                </a:prstGeom>
                <a:solidFill>
                  <a:srgbClr val="41B6E6"/>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41" name="Google Shape;841;p6"/>
                <p:cNvSpPr/>
                <p:nvPr/>
              </p:nvSpPr>
              <p:spPr>
                <a:xfrm>
                  <a:off x="3134806" y="1521975"/>
                  <a:ext cx="80350" cy="51000"/>
                </a:xfrm>
                <a:prstGeom prst="rect">
                  <a:avLst/>
                </a:prstGeom>
                <a:solidFill>
                  <a:srgbClr val="41B6E6"/>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42" name="Google Shape;842;p6"/>
                <p:cNvSpPr/>
                <p:nvPr/>
              </p:nvSpPr>
              <p:spPr>
                <a:xfrm>
                  <a:off x="3426669" y="1521975"/>
                  <a:ext cx="80350" cy="51000"/>
                </a:xfrm>
                <a:prstGeom prst="rect">
                  <a:avLst/>
                </a:prstGeom>
                <a:solidFill>
                  <a:srgbClr val="41B6E6"/>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43" name="Google Shape;843;p6"/>
                <p:cNvSpPr/>
                <p:nvPr/>
              </p:nvSpPr>
              <p:spPr>
                <a:xfrm>
                  <a:off x="3280738" y="1521975"/>
                  <a:ext cx="80350" cy="51000"/>
                </a:xfrm>
                <a:prstGeom prst="rect">
                  <a:avLst/>
                </a:prstGeom>
                <a:solidFill>
                  <a:srgbClr val="41B6E6"/>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44" name="Google Shape;844;p6"/>
                <p:cNvSpPr/>
                <p:nvPr/>
              </p:nvSpPr>
              <p:spPr>
                <a:xfrm>
                  <a:off x="4578060" y="1365815"/>
                  <a:ext cx="80350" cy="51000"/>
                </a:xfrm>
                <a:prstGeom prst="rect">
                  <a:avLst/>
                </a:prstGeom>
                <a:solidFill>
                  <a:srgbClr val="41B6E6"/>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845" name="Google Shape;845;p6"/>
                <p:cNvSpPr/>
                <p:nvPr/>
              </p:nvSpPr>
              <p:spPr>
                <a:xfrm>
                  <a:off x="4139801" y="1420411"/>
                  <a:ext cx="80350" cy="51000"/>
                </a:xfrm>
                <a:prstGeom prst="rect">
                  <a:avLst/>
                </a:prstGeom>
                <a:solidFill>
                  <a:srgbClr val="41B6E6"/>
                </a:solidFill>
                <a:ln cap="flat" cmpd="sng" w="9525">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grpSp>
        </p:grpSp>
      </p:grpSp>
      <p:grpSp>
        <p:nvGrpSpPr>
          <p:cNvPr id="846" name="Google Shape;846;p6"/>
          <p:cNvGrpSpPr/>
          <p:nvPr/>
        </p:nvGrpSpPr>
        <p:grpSpPr>
          <a:xfrm>
            <a:off x="633479" y="3376950"/>
            <a:ext cx="1713273" cy="47435"/>
            <a:chOff x="2989332" y="3504833"/>
            <a:chExt cx="1671523" cy="50914"/>
          </a:xfrm>
        </p:grpSpPr>
        <p:grpSp>
          <p:nvGrpSpPr>
            <p:cNvPr id="847" name="Google Shape;847;p6"/>
            <p:cNvGrpSpPr/>
            <p:nvPr/>
          </p:nvGrpSpPr>
          <p:grpSpPr>
            <a:xfrm>
              <a:off x="2989332" y="3504833"/>
              <a:ext cx="810004" cy="50913"/>
              <a:chOff x="2989332" y="3457599"/>
              <a:chExt cx="810004" cy="98148"/>
            </a:xfrm>
          </p:grpSpPr>
          <p:sp>
            <p:nvSpPr>
              <p:cNvPr id="848" name="Google Shape;848;p6"/>
              <p:cNvSpPr/>
              <p:nvPr/>
            </p:nvSpPr>
            <p:spPr>
              <a:xfrm>
                <a:off x="2989332" y="3457599"/>
                <a:ext cx="80348"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49" name="Google Shape;849;p6"/>
              <p:cNvSpPr/>
              <p:nvPr/>
            </p:nvSpPr>
            <p:spPr>
              <a:xfrm>
                <a:off x="3135262" y="3457599"/>
                <a:ext cx="80348"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50" name="Google Shape;850;p6"/>
              <p:cNvSpPr/>
              <p:nvPr/>
            </p:nvSpPr>
            <p:spPr>
              <a:xfrm>
                <a:off x="3281195" y="3457599"/>
                <a:ext cx="80348"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51" name="Google Shape;851;p6"/>
              <p:cNvSpPr/>
              <p:nvPr/>
            </p:nvSpPr>
            <p:spPr>
              <a:xfrm>
                <a:off x="3427125" y="3457599"/>
                <a:ext cx="80348"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52" name="Google Shape;852;p6"/>
              <p:cNvSpPr/>
              <p:nvPr/>
            </p:nvSpPr>
            <p:spPr>
              <a:xfrm>
                <a:off x="3573058" y="3457599"/>
                <a:ext cx="80348"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53" name="Google Shape;853;p6"/>
              <p:cNvSpPr/>
              <p:nvPr/>
            </p:nvSpPr>
            <p:spPr>
              <a:xfrm>
                <a:off x="3718988" y="3457599"/>
                <a:ext cx="80348"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grpSp>
        <p:grpSp>
          <p:nvGrpSpPr>
            <p:cNvPr id="854" name="Google Shape;854;p6"/>
            <p:cNvGrpSpPr/>
            <p:nvPr/>
          </p:nvGrpSpPr>
          <p:grpSpPr>
            <a:xfrm>
              <a:off x="4139820" y="3504833"/>
              <a:ext cx="521035" cy="50914"/>
              <a:chOff x="4139820" y="3457599"/>
              <a:chExt cx="521035" cy="98148"/>
            </a:xfrm>
          </p:grpSpPr>
          <p:sp>
            <p:nvSpPr>
              <p:cNvPr id="855" name="Google Shape;855;p6"/>
              <p:cNvSpPr/>
              <p:nvPr/>
            </p:nvSpPr>
            <p:spPr>
              <a:xfrm>
                <a:off x="4139820" y="3457599"/>
                <a:ext cx="80349"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sp>
            <p:nvSpPr>
              <p:cNvPr id="856" name="Google Shape;856;p6"/>
              <p:cNvSpPr/>
              <p:nvPr/>
            </p:nvSpPr>
            <p:spPr>
              <a:xfrm>
                <a:off x="4580506" y="3457599"/>
                <a:ext cx="80349" cy="98148"/>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0076CE"/>
                  </a:solidFill>
                  <a:latin typeface="Arial"/>
                  <a:ea typeface="Arial"/>
                  <a:cs typeface="Arial"/>
                  <a:sym typeface="Arial"/>
                </a:endParaRPr>
              </a:p>
            </p:txBody>
          </p:sp>
        </p:grpSp>
      </p:grpSp>
      <p:grpSp>
        <p:nvGrpSpPr>
          <p:cNvPr id="857" name="Google Shape;857;p6"/>
          <p:cNvGrpSpPr/>
          <p:nvPr/>
        </p:nvGrpSpPr>
        <p:grpSpPr>
          <a:xfrm>
            <a:off x="2843078" y="1270415"/>
            <a:ext cx="1936731" cy="1370518"/>
            <a:chOff x="2826200" y="1228349"/>
            <a:chExt cx="1936731" cy="1370518"/>
          </a:xfrm>
        </p:grpSpPr>
        <p:grpSp>
          <p:nvGrpSpPr>
            <p:cNvPr id="858" name="Google Shape;858;p6"/>
            <p:cNvGrpSpPr/>
            <p:nvPr/>
          </p:nvGrpSpPr>
          <p:grpSpPr>
            <a:xfrm>
              <a:off x="2826200" y="1228349"/>
              <a:ext cx="1936731" cy="687274"/>
              <a:chOff x="2874296" y="1228349"/>
              <a:chExt cx="1936731" cy="687274"/>
            </a:xfrm>
          </p:grpSpPr>
          <p:grpSp>
            <p:nvGrpSpPr>
              <p:cNvPr id="859" name="Google Shape;859;p6"/>
              <p:cNvGrpSpPr/>
              <p:nvPr/>
            </p:nvGrpSpPr>
            <p:grpSpPr>
              <a:xfrm>
                <a:off x="3019708" y="1228349"/>
                <a:ext cx="1791319" cy="573065"/>
                <a:chOff x="2070605" y="1207763"/>
                <a:chExt cx="2012813" cy="965349"/>
              </a:xfrm>
            </p:grpSpPr>
            <p:sp>
              <p:nvSpPr>
                <p:cNvPr id="860" name="Google Shape;860;p6"/>
                <p:cNvSpPr txBox="1"/>
                <p:nvPr/>
              </p:nvSpPr>
              <p:spPr>
                <a:xfrm>
                  <a:off x="2712917" y="1207763"/>
                  <a:ext cx="73" cy="272192"/>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t/>
                  </a:r>
                  <a:endParaRPr sz="1050">
                    <a:solidFill>
                      <a:srgbClr val="FFFFFF"/>
                    </a:solidFill>
                    <a:latin typeface="Arial"/>
                    <a:ea typeface="Arial"/>
                    <a:cs typeface="Arial"/>
                    <a:sym typeface="Arial"/>
                  </a:endParaRPr>
                </a:p>
              </p:txBody>
            </p:sp>
            <p:sp>
              <p:nvSpPr>
                <p:cNvPr id="861" name="Google Shape;861;p6"/>
                <p:cNvSpPr/>
                <p:nvPr/>
              </p:nvSpPr>
              <p:spPr>
                <a:xfrm>
                  <a:off x="2070605" y="1253551"/>
                  <a:ext cx="2012813" cy="919561"/>
                </a:xfrm>
                <a:prstGeom prst="rect">
                  <a:avLst/>
                </a:prstGeom>
                <a:solidFill>
                  <a:schemeClr val="accent1"/>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rgbClr val="0076CE"/>
                      </a:solidFill>
                      <a:latin typeface="Arial"/>
                      <a:ea typeface="Arial"/>
                      <a:cs typeface="Arial"/>
                      <a:sym typeface="Arial"/>
                    </a:rPr>
                    <a:t> </a:t>
                  </a:r>
                  <a:endParaRPr/>
                </a:p>
              </p:txBody>
            </p:sp>
          </p:grpSp>
          <p:sp>
            <p:nvSpPr>
              <p:cNvPr id="862" name="Google Shape;862;p6"/>
              <p:cNvSpPr/>
              <p:nvPr/>
            </p:nvSpPr>
            <p:spPr>
              <a:xfrm>
                <a:off x="3418356" y="1308838"/>
                <a:ext cx="157344" cy="423668"/>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3" name="Google Shape;863;p6"/>
              <p:cNvSpPr/>
              <p:nvPr/>
            </p:nvSpPr>
            <p:spPr>
              <a:xfrm>
                <a:off x="3694112" y="1308838"/>
                <a:ext cx="157344" cy="423668"/>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4" name="Google Shape;864;p6"/>
              <p:cNvSpPr/>
              <p:nvPr/>
            </p:nvSpPr>
            <p:spPr>
              <a:xfrm>
                <a:off x="3969869" y="1308838"/>
                <a:ext cx="157344" cy="423668"/>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5" name="Google Shape;865;p6"/>
              <p:cNvSpPr/>
              <p:nvPr/>
            </p:nvSpPr>
            <p:spPr>
              <a:xfrm>
                <a:off x="4245625" y="1308838"/>
                <a:ext cx="157344" cy="423668"/>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6" name="Google Shape;866;p6"/>
              <p:cNvSpPr/>
              <p:nvPr/>
            </p:nvSpPr>
            <p:spPr>
              <a:xfrm>
                <a:off x="3973880" y="1647535"/>
                <a:ext cx="147326" cy="82844"/>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7" name="Google Shape;867;p6"/>
              <p:cNvSpPr/>
              <p:nvPr/>
            </p:nvSpPr>
            <p:spPr>
              <a:xfrm>
                <a:off x="4249461" y="1647535"/>
                <a:ext cx="147326" cy="82844"/>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8" name="Google Shape;868;p6"/>
              <p:cNvSpPr/>
              <p:nvPr/>
            </p:nvSpPr>
            <p:spPr>
              <a:xfrm>
                <a:off x="4521381" y="1308838"/>
                <a:ext cx="157344" cy="423668"/>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69" name="Google Shape;869;p6"/>
              <p:cNvSpPr/>
              <p:nvPr/>
            </p:nvSpPr>
            <p:spPr>
              <a:xfrm>
                <a:off x="4525044" y="1647535"/>
                <a:ext cx="147326" cy="82844"/>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70" name="Google Shape;870;p6"/>
              <p:cNvSpPr/>
              <p:nvPr/>
            </p:nvSpPr>
            <p:spPr>
              <a:xfrm>
                <a:off x="3422717" y="1647535"/>
                <a:ext cx="147326" cy="82844"/>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71" name="Google Shape;871;p6"/>
              <p:cNvSpPr/>
              <p:nvPr/>
            </p:nvSpPr>
            <p:spPr>
              <a:xfrm>
                <a:off x="3698298" y="1647535"/>
                <a:ext cx="147326" cy="82844"/>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72" name="Google Shape;872;p6"/>
              <p:cNvSpPr/>
              <p:nvPr/>
            </p:nvSpPr>
            <p:spPr>
              <a:xfrm>
                <a:off x="3133612" y="1305009"/>
                <a:ext cx="153395" cy="347730"/>
              </a:xfrm>
              <a:prstGeom prst="rect">
                <a:avLst/>
              </a:prstGeom>
              <a:solidFill>
                <a:schemeClr val="lt1"/>
              </a:solidFill>
              <a:ln cap="flat" cmpd="sng" w="12700">
                <a:solidFill>
                  <a:schemeClr val="dk1"/>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73" name="Google Shape;873;p6"/>
              <p:cNvSpPr/>
              <p:nvPr/>
            </p:nvSpPr>
            <p:spPr>
              <a:xfrm>
                <a:off x="3143319" y="1641938"/>
                <a:ext cx="143689" cy="77343"/>
              </a:xfrm>
              <a:prstGeom prst="rect">
                <a:avLst/>
              </a:prstGeom>
              <a:solidFill>
                <a:srgbClr val="8E8E8E"/>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874" name="Google Shape;874;p6"/>
              <p:cNvSpPr/>
              <p:nvPr/>
            </p:nvSpPr>
            <p:spPr>
              <a:xfrm>
                <a:off x="3135294" y="1307864"/>
                <a:ext cx="164650" cy="425616"/>
              </a:xfrm>
              <a:prstGeom prst="rect">
                <a:avLst/>
              </a:prstGeom>
              <a:solidFill>
                <a:srgbClr val="FF0000"/>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875" name="Google Shape;875;p6"/>
              <p:cNvGrpSpPr/>
              <p:nvPr/>
            </p:nvGrpSpPr>
            <p:grpSpPr>
              <a:xfrm>
                <a:off x="2874296" y="1339730"/>
                <a:ext cx="274247" cy="350689"/>
                <a:chOff x="2829210" y="1342443"/>
                <a:chExt cx="319333" cy="331145"/>
              </a:xfrm>
            </p:grpSpPr>
            <p:cxnSp>
              <p:nvCxnSpPr>
                <p:cNvPr id="876" name="Google Shape;876;p6"/>
                <p:cNvCxnSpPr/>
                <p:nvPr/>
              </p:nvCxnSpPr>
              <p:spPr>
                <a:xfrm rot="10800000">
                  <a:off x="2829210" y="1342443"/>
                  <a:ext cx="309012" cy="0"/>
                </a:xfrm>
                <a:prstGeom prst="straightConnector1">
                  <a:avLst/>
                </a:prstGeom>
                <a:noFill/>
                <a:ln cap="flat" cmpd="sng" w="28575">
                  <a:solidFill>
                    <a:schemeClr val="dk2"/>
                  </a:solidFill>
                  <a:prstDash val="solid"/>
                  <a:miter lim="800000"/>
                  <a:headEnd len="med" w="med" type="triangle"/>
                  <a:tailEnd len="sm" w="sm" type="none"/>
                </a:ln>
              </p:spPr>
            </p:cxnSp>
            <p:cxnSp>
              <p:nvCxnSpPr>
                <p:cNvPr id="877" name="Google Shape;877;p6"/>
                <p:cNvCxnSpPr/>
                <p:nvPr/>
              </p:nvCxnSpPr>
              <p:spPr>
                <a:xfrm rot="10800000">
                  <a:off x="2829210" y="1427601"/>
                  <a:ext cx="309012" cy="0"/>
                </a:xfrm>
                <a:prstGeom prst="straightConnector1">
                  <a:avLst/>
                </a:prstGeom>
                <a:noFill/>
                <a:ln cap="flat" cmpd="sng" w="28575">
                  <a:solidFill>
                    <a:schemeClr val="dk2"/>
                  </a:solidFill>
                  <a:prstDash val="solid"/>
                  <a:miter lim="800000"/>
                  <a:headEnd len="med" w="med" type="triangle"/>
                  <a:tailEnd len="sm" w="sm" type="none"/>
                </a:ln>
              </p:spPr>
            </p:cxnSp>
            <p:cxnSp>
              <p:nvCxnSpPr>
                <p:cNvPr id="878" name="Google Shape;878;p6"/>
                <p:cNvCxnSpPr/>
                <p:nvPr/>
              </p:nvCxnSpPr>
              <p:spPr>
                <a:xfrm rot="10800000">
                  <a:off x="2830301" y="1591593"/>
                  <a:ext cx="309012" cy="0"/>
                </a:xfrm>
                <a:prstGeom prst="straightConnector1">
                  <a:avLst/>
                </a:prstGeom>
                <a:noFill/>
                <a:ln cap="flat" cmpd="sng" w="28575">
                  <a:solidFill>
                    <a:schemeClr val="dk2"/>
                  </a:solidFill>
                  <a:prstDash val="solid"/>
                  <a:miter lim="800000"/>
                  <a:headEnd len="med" w="med" type="triangle"/>
                  <a:tailEnd len="sm" w="sm" type="none"/>
                </a:ln>
              </p:spPr>
            </p:cxnSp>
            <p:cxnSp>
              <p:nvCxnSpPr>
                <p:cNvPr id="879" name="Google Shape;879;p6"/>
                <p:cNvCxnSpPr/>
                <p:nvPr/>
              </p:nvCxnSpPr>
              <p:spPr>
                <a:xfrm rot="10800000">
                  <a:off x="2839531" y="1509597"/>
                  <a:ext cx="309012" cy="0"/>
                </a:xfrm>
                <a:prstGeom prst="straightConnector1">
                  <a:avLst/>
                </a:prstGeom>
                <a:noFill/>
                <a:ln cap="flat" cmpd="sng" w="28575">
                  <a:solidFill>
                    <a:schemeClr val="dk2"/>
                  </a:solidFill>
                  <a:prstDash val="solid"/>
                  <a:miter lim="800000"/>
                  <a:headEnd len="med" w="med" type="triangle"/>
                  <a:tailEnd len="sm" w="sm" type="none"/>
                </a:ln>
              </p:spPr>
            </p:cxnSp>
            <p:cxnSp>
              <p:nvCxnSpPr>
                <p:cNvPr id="880" name="Google Shape;880;p6"/>
                <p:cNvCxnSpPr/>
                <p:nvPr/>
              </p:nvCxnSpPr>
              <p:spPr>
                <a:xfrm rot="10800000">
                  <a:off x="2847315" y="1673588"/>
                  <a:ext cx="290908" cy="0"/>
                </a:xfrm>
                <a:prstGeom prst="straightConnector1">
                  <a:avLst/>
                </a:prstGeom>
                <a:noFill/>
                <a:ln cap="flat" cmpd="sng" w="28575">
                  <a:solidFill>
                    <a:schemeClr val="dk2"/>
                  </a:solidFill>
                  <a:prstDash val="solid"/>
                  <a:miter lim="800000"/>
                  <a:headEnd len="med" w="med" type="triangle"/>
                  <a:tailEnd len="sm" w="sm" type="none"/>
                </a:ln>
              </p:spPr>
            </p:cxnSp>
          </p:grpSp>
          <p:cxnSp>
            <p:nvCxnSpPr>
              <p:cNvPr id="881" name="Google Shape;881;p6"/>
              <p:cNvCxnSpPr/>
              <p:nvPr/>
            </p:nvCxnSpPr>
            <p:spPr>
              <a:xfrm>
                <a:off x="2883477" y="1330407"/>
                <a:ext cx="10321" cy="585216"/>
              </a:xfrm>
              <a:prstGeom prst="straightConnector1">
                <a:avLst/>
              </a:prstGeom>
              <a:noFill/>
              <a:ln cap="flat" cmpd="sng" w="28575">
                <a:solidFill>
                  <a:schemeClr val="dk2"/>
                </a:solidFill>
                <a:prstDash val="solid"/>
                <a:miter lim="800000"/>
                <a:headEnd len="sm" w="sm" type="none"/>
                <a:tailEnd len="sm" w="sm" type="none"/>
              </a:ln>
            </p:spPr>
          </p:cxnSp>
          <p:cxnSp>
            <p:nvCxnSpPr>
              <p:cNvPr id="882" name="Google Shape;882;p6"/>
              <p:cNvCxnSpPr/>
              <p:nvPr/>
            </p:nvCxnSpPr>
            <p:spPr>
              <a:xfrm rot="10800000">
                <a:off x="2884419" y="1898747"/>
                <a:ext cx="1730995" cy="0"/>
              </a:xfrm>
              <a:prstGeom prst="straightConnector1">
                <a:avLst/>
              </a:prstGeom>
              <a:noFill/>
              <a:ln cap="flat" cmpd="sng" w="28575">
                <a:solidFill>
                  <a:schemeClr val="dk2"/>
                </a:solidFill>
                <a:prstDash val="solid"/>
                <a:miter lim="800000"/>
                <a:headEnd len="sm" w="sm" type="none"/>
                <a:tailEnd len="sm" w="sm" type="none"/>
              </a:ln>
            </p:spPr>
          </p:cxnSp>
          <p:cxnSp>
            <p:nvCxnSpPr>
              <p:cNvPr id="883" name="Google Shape;883;p6"/>
              <p:cNvCxnSpPr/>
              <p:nvPr/>
            </p:nvCxnSpPr>
            <p:spPr>
              <a:xfrm>
                <a:off x="3499016" y="1715314"/>
                <a:ext cx="0" cy="182984"/>
              </a:xfrm>
              <a:prstGeom prst="straightConnector1">
                <a:avLst/>
              </a:prstGeom>
              <a:noFill/>
              <a:ln cap="flat" cmpd="sng" w="28575">
                <a:solidFill>
                  <a:schemeClr val="dk2"/>
                </a:solidFill>
                <a:prstDash val="solid"/>
                <a:miter lim="800000"/>
                <a:headEnd len="med" w="med" type="triangle"/>
                <a:tailEnd len="sm" w="sm" type="none"/>
              </a:ln>
            </p:spPr>
          </p:cxnSp>
          <p:cxnSp>
            <p:nvCxnSpPr>
              <p:cNvPr id="884" name="Google Shape;884;p6"/>
              <p:cNvCxnSpPr/>
              <p:nvPr/>
            </p:nvCxnSpPr>
            <p:spPr>
              <a:xfrm>
                <a:off x="3778111" y="1721914"/>
                <a:ext cx="0" cy="182984"/>
              </a:xfrm>
              <a:prstGeom prst="straightConnector1">
                <a:avLst/>
              </a:prstGeom>
              <a:noFill/>
              <a:ln cap="flat" cmpd="sng" w="28575">
                <a:solidFill>
                  <a:schemeClr val="dk2"/>
                </a:solidFill>
                <a:prstDash val="solid"/>
                <a:miter lim="800000"/>
                <a:headEnd len="med" w="med" type="triangle"/>
                <a:tailEnd len="sm" w="sm" type="none"/>
              </a:ln>
            </p:spPr>
          </p:cxnSp>
          <p:cxnSp>
            <p:nvCxnSpPr>
              <p:cNvPr id="885" name="Google Shape;885;p6"/>
              <p:cNvCxnSpPr/>
              <p:nvPr/>
            </p:nvCxnSpPr>
            <p:spPr>
              <a:xfrm>
                <a:off x="4067778" y="1721914"/>
                <a:ext cx="0" cy="182984"/>
              </a:xfrm>
              <a:prstGeom prst="straightConnector1">
                <a:avLst/>
              </a:prstGeom>
              <a:noFill/>
              <a:ln cap="flat" cmpd="sng" w="28575">
                <a:solidFill>
                  <a:schemeClr val="dk2"/>
                </a:solidFill>
                <a:prstDash val="solid"/>
                <a:miter lim="800000"/>
                <a:headEnd len="med" w="med" type="triangle"/>
                <a:tailEnd len="sm" w="sm" type="none"/>
              </a:ln>
            </p:spPr>
          </p:cxnSp>
          <p:cxnSp>
            <p:nvCxnSpPr>
              <p:cNvPr id="886" name="Google Shape;886;p6"/>
              <p:cNvCxnSpPr/>
              <p:nvPr/>
            </p:nvCxnSpPr>
            <p:spPr>
              <a:xfrm>
                <a:off x="4331946" y="1721914"/>
                <a:ext cx="0" cy="182984"/>
              </a:xfrm>
              <a:prstGeom prst="straightConnector1">
                <a:avLst/>
              </a:prstGeom>
              <a:noFill/>
              <a:ln cap="flat" cmpd="sng" w="28575">
                <a:solidFill>
                  <a:schemeClr val="dk2"/>
                </a:solidFill>
                <a:prstDash val="solid"/>
                <a:miter lim="800000"/>
                <a:headEnd len="med" w="med" type="triangle"/>
                <a:tailEnd len="sm" w="sm" type="none"/>
              </a:ln>
            </p:spPr>
          </p:cxnSp>
          <p:cxnSp>
            <p:nvCxnSpPr>
              <p:cNvPr id="887" name="Google Shape;887;p6"/>
              <p:cNvCxnSpPr/>
              <p:nvPr/>
            </p:nvCxnSpPr>
            <p:spPr>
              <a:xfrm>
                <a:off x="4600053" y="1721914"/>
                <a:ext cx="0" cy="182984"/>
              </a:xfrm>
              <a:prstGeom prst="straightConnector1">
                <a:avLst/>
              </a:prstGeom>
              <a:noFill/>
              <a:ln cap="flat" cmpd="sng" w="28575">
                <a:solidFill>
                  <a:schemeClr val="dk2"/>
                </a:solidFill>
                <a:prstDash val="solid"/>
                <a:miter lim="800000"/>
                <a:headEnd len="med" w="med" type="triangle"/>
                <a:tailEnd len="sm" w="sm" type="none"/>
              </a:ln>
            </p:spPr>
          </p:cxnSp>
        </p:grpSp>
        <p:sp>
          <p:nvSpPr>
            <p:cNvPr id="888" name="Google Shape;888;p6"/>
            <p:cNvSpPr/>
            <p:nvPr/>
          </p:nvSpPr>
          <p:spPr>
            <a:xfrm>
              <a:off x="3081881" y="2014092"/>
              <a:ext cx="142536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Distributed sparing </a:t>
              </a:r>
              <a:endParaRPr/>
            </a:p>
          </p:txBody>
        </p:sp>
      </p:grpSp>
      <p:grpSp>
        <p:nvGrpSpPr>
          <p:cNvPr id="889" name="Google Shape;889;p6"/>
          <p:cNvGrpSpPr/>
          <p:nvPr/>
        </p:nvGrpSpPr>
        <p:grpSpPr>
          <a:xfrm>
            <a:off x="448991" y="1278474"/>
            <a:ext cx="2093307" cy="1362654"/>
            <a:chOff x="368592" y="1251648"/>
            <a:chExt cx="2145849" cy="1262611"/>
          </a:xfrm>
        </p:grpSpPr>
        <p:grpSp>
          <p:nvGrpSpPr>
            <p:cNvPr id="890" name="Google Shape;890;p6"/>
            <p:cNvGrpSpPr/>
            <p:nvPr/>
          </p:nvGrpSpPr>
          <p:grpSpPr>
            <a:xfrm>
              <a:off x="463286" y="1251648"/>
              <a:ext cx="1981879" cy="568894"/>
              <a:chOff x="487120" y="1188341"/>
              <a:chExt cx="2523700" cy="750843"/>
            </a:xfrm>
          </p:grpSpPr>
          <p:sp>
            <p:nvSpPr>
              <p:cNvPr id="891" name="Google Shape;891;p6"/>
              <p:cNvSpPr/>
              <p:nvPr/>
            </p:nvSpPr>
            <p:spPr>
              <a:xfrm>
                <a:off x="487120" y="1188341"/>
                <a:ext cx="2523700" cy="750843"/>
              </a:xfrm>
              <a:prstGeom prst="rect">
                <a:avLst/>
              </a:prstGeom>
              <a:solidFill>
                <a:schemeClr val="accent1"/>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76CE"/>
                  </a:solidFill>
                  <a:latin typeface="Arial"/>
                  <a:ea typeface="Arial"/>
                  <a:cs typeface="Arial"/>
                  <a:sym typeface="Arial"/>
                </a:endParaRPr>
              </a:p>
            </p:txBody>
          </p:sp>
          <p:grpSp>
            <p:nvGrpSpPr>
              <p:cNvPr id="892" name="Google Shape;892;p6"/>
              <p:cNvGrpSpPr/>
              <p:nvPr/>
            </p:nvGrpSpPr>
            <p:grpSpPr>
              <a:xfrm>
                <a:off x="579741" y="1258010"/>
                <a:ext cx="2338458" cy="611505"/>
                <a:chOff x="552508" y="1255613"/>
                <a:chExt cx="2338458" cy="611505"/>
              </a:xfrm>
            </p:grpSpPr>
            <p:sp>
              <p:nvSpPr>
                <p:cNvPr id="893" name="Google Shape;893;p6"/>
                <p:cNvSpPr/>
                <p:nvPr/>
              </p:nvSpPr>
              <p:spPr>
                <a:xfrm flipH="1" rot="10800000">
                  <a:off x="748749"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894" name="Google Shape;894;p6"/>
                <p:cNvSpPr/>
                <p:nvPr/>
              </p:nvSpPr>
              <p:spPr>
                <a:xfrm flipH="1" rot="10800000">
                  <a:off x="944990"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895" name="Google Shape;895;p6"/>
                <p:cNvSpPr/>
                <p:nvPr/>
              </p:nvSpPr>
              <p:spPr>
                <a:xfrm flipH="1" rot="10800000">
                  <a:off x="1729955"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896" name="Google Shape;896;p6"/>
                <p:cNvSpPr/>
                <p:nvPr/>
              </p:nvSpPr>
              <p:spPr>
                <a:xfrm flipH="1" rot="10800000">
                  <a:off x="1533714"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897" name="Google Shape;897;p6"/>
                <p:cNvSpPr/>
                <p:nvPr/>
              </p:nvSpPr>
              <p:spPr>
                <a:xfrm flipH="1" rot="10800000">
                  <a:off x="1337473"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898" name="Google Shape;898;p6"/>
                <p:cNvSpPr/>
                <p:nvPr/>
              </p:nvSpPr>
              <p:spPr>
                <a:xfrm flipH="1" rot="10800000">
                  <a:off x="1141232"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899" name="Google Shape;899;p6"/>
                <p:cNvSpPr/>
                <p:nvPr/>
              </p:nvSpPr>
              <p:spPr>
                <a:xfrm flipH="1" rot="10800000">
                  <a:off x="1926197"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900" name="Google Shape;900;p6"/>
                <p:cNvSpPr/>
                <p:nvPr/>
              </p:nvSpPr>
              <p:spPr>
                <a:xfrm flipH="1" rot="10800000">
                  <a:off x="2514920"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901" name="Google Shape;901;p6"/>
                <p:cNvSpPr/>
                <p:nvPr/>
              </p:nvSpPr>
              <p:spPr>
                <a:xfrm flipH="1" rot="10800000">
                  <a:off x="2318679"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902" name="Google Shape;902;p6"/>
                <p:cNvSpPr/>
                <p:nvPr/>
              </p:nvSpPr>
              <p:spPr>
                <a:xfrm flipH="1" rot="10800000">
                  <a:off x="2122438"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903" name="Google Shape;903;p6"/>
                <p:cNvSpPr/>
                <p:nvPr/>
              </p:nvSpPr>
              <p:spPr>
                <a:xfrm flipH="1" rot="10800000">
                  <a:off x="552508"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904" name="Google Shape;904;p6"/>
                <p:cNvSpPr/>
                <p:nvPr/>
              </p:nvSpPr>
              <p:spPr>
                <a:xfrm flipH="1" rot="10800000">
                  <a:off x="2711160" y="1258045"/>
                  <a:ext cx="178894" cy="609073"/>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000">
                    <a:solidFill>
                      <a:srgbClr val="FFFFFF"/>
                    </a:solidFill>
                    <a:latin typeface="Arial"/>
                    <a:ea typeface="Arial"/>
                    <a:cs typeface="Arial"/>
                    <a:sym typeface="Arial"/>
                  </a:endParaRPr>
                </a:p>
              </p:txBody>
            </p:sp>
            <p:sp>
              <p:nvSpPr>
                <p:cNvPr id="905" name="Google Shape;905;p6"/>
                <p:cNvSpPr/>
                <p:nvPr/>
              </p:nvSpPr>
              <p:spPr>
                <a:xfrm>
                  <a:off x="554486"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06" name="Google Shape;906;p6"/>
                <p:cNvSpPr/>
                <p:nvPr/>
              </p:nvSpPr>
              <p:spPr>
                <a:xfrm>
                  <a:off x="554486" y="1338088"/>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07" name="Google Shape;907;p6"/>
                <p:cNvSpPr/>
                <p:nvPr/>
              </p:nvSpPr>
              <p:spPr>
                <a:xfrm>
                  <a:off x="2516567" y="1255613"/>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08" name="Google Shape;908;p6"/>
                <p:cNvSpPr/>
                <p:nvPr/>
              </p:nvSpPr>
              <p:spPr>
                <a:xfrm>
                  <a:off x="1535101" y="1338088"/>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09" name="Google Shape;909;p6"/>
                <p:cNvSpPr/>
                <p:nvPr/>
              </p:nvSpPr>
              <p:spPr>
                <a:xfrm>
                  <a:off x="751132" y="1338088"/>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10" name="Google Shape;910;p6"/>
                <p:cNvSpPr/>
                <p:nvPr/>
              </p:nvSpPr>
              <p:spPr>
                <a:xfrm>
                  <a:off x="1142212" y="1338088"/>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11" name="Google Shape;911;p6"/>
                <p:cNvSpPr/>
                <p:nvPr/>
              </p:nvSpPr>
              <p:spPr>
                <a:xfrm>
                  <a:off x="1337468" y="1338088"/>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12" name="Google Shape;912;p6"/>
                <p:cNvSpPr/>
                <p:nvPr/>
              </p:nvSpPr>
              <p:spPr>
                <a:xfrm>
                  <a:off x="751132"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13" name="Google Shape;913;p6"/>
                <p:cNvSpPr/>
                <p:nvPr/>
              </p:nvSpPr>
              <p:spPr>
                <a:xfrm>
                  <a:off x="1142212"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14" name="Google Shape;914;p6"/>
                <p:cNvSpPr/>
                <p:nvPr/>
              </p:nvSpPr>
              <p:spPr>
                <a:xfrm>
                  <a:off x="1730032"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15" name="Google Shape;915;p6"/>
                <p:cNvSpPr/>
                <p:nvPr/>
              </p:nvSpPr>
              <p:spPr>
                <a:xfrm>
                  <a:off x="1927260"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16" name="Google Shape;916;p6"/>
                <p:cNvSpPr/>
                <p:nvPr/>
              </p:nvSpPr>
              <p:spPr>
                <a:xfrm>
                  <a:off x="2123423"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17" name="Google Shape;917;p6"/>
                <p:cNvSpPr/>
                <p:nvPr/>
              </p:nvSpPr>
              <p:spPr>
                <a:xfrm>
                  <a:off x="2320379" y="1255613"/>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18" name="Google Shape;918;p6"/>
                <p:cNvSpPr/>
                <p:nvPr/>
              </p:nvSpPr>
              <p:spPr>
                <a:xfrm>
                  <a:off x="1730032" y="1338088"/>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19" name="Google Shape;919;p6"/>
                <p:cNvSpPr/>
                <p:nvPr/>
              </p:nvSpPr>
              <p:spPr>
                <a:xfrm>
                  <a:off x="2516567" y="1338088"/>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0" name="Google Shape;920;p6"/>
                <p:cNvSpPr/>
                <p:nvPr/>
              </p:nvSpPr>
              <p:spPr>
                <a:xfrm>
                  <a:off x="1927260" y="1338088"/>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1" name="Google Shape;921;p6"/>
                <p:cNvSpPr/>
                <p:nvPr/>
              </p:nvSpPr>
              <p:spPr>
                <a:xfrm>
                  <a:off x="2123423" y="1338088"/>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2" name="Google Shape;922;p6"/>
                <p:cNvSpPr/>
                <p:nvPr/>
              </p:nvSpPr>
              <p:spPr>
                <a:xfrm>
                  <a:off x="2320379" y="1338088"/>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3" name="Google Shape;923;p6"/>
                <p:cNvSpPr/>
                <p:nvPr/>
              </p:nvSpPr>
              <p:spPr>
                <a:xfrm>
                  <a:off x="1142212"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4" name="Google Shape;924;p6"/>
                <p:cNvSpPr/>
                <p:nvPr/>
              </p:nvSpPr>
              <p:spPr>
                <a:xfrm>
                  <a:off x="554486" y="1421791"/>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5" name="Google Shape;925;p6"/>
                <p:cNvSpPr/>
                <p:nvPr/>
              </p:nvSpPr>
              <p:spPr>
                <a:xfrm>
                  <a:off x="751132" y="1421791"/>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6" name="Google Shape;926;p6"/>
                <p:cNvSpPr/>
                <p:nvPr/>
              </p:nvSpPr>
              <p:spPr>
                <a:xfrm>
                  <a:off x="1337468"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7" name="Google Shape;927;p6"/>
                <p:cNvSpPr/>
                <p:nvPr/>
              </p:nvSpPr>
              <p:spPr>
                <a:xfrm>
                  <a:off x="1535101"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8" name="Google Shape;928;p6"/>
                <p:cNvSpPr/>
                <p:nvPr/>
              </p:nvSpPr>
              <p:spPr>
                <a:xfrm>
                  <a:off x="1730032"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29" name="Google Shape;929;p6"/>
                <p:cNvSpPr/>
                <p:nvPr/>
              </p:nvSpPr>
              <p:spPr>
                <a:xfrm>
                  <a:off x="2516567"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0" name="Google Shape;930;p6"/>
                <p:cNvSpPr/>
                <p:nvPr/>
              </p:nvSpPr>
              <p:spPr>
                <a:xfrm>
                  <a:off x="1927260"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1" name="Google Shape;931;p6"/>
                <p:cNvSpPr/>
                <p:nvPr/>
              </p:nvSpPr>
              <p:spPr>
                <a:xfrm>
                  <a:off x="2123423"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2" name="Google Shape;932;p6"/>
                <p:cNvSpPr/>
                <p:nvPr/>
              </p:nvSpPr>
              <p:spPr>
                <a:xfrm>
                  <a:off x="2320379"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3" name="Google Shape;933;p6"/>
                <p:cNvSpPr/>
                <p:nvPr/>
              </p:nvSpPr>
              <p:spPr>
                <a:xfrm>
                  <a:off x="1142212"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4" name="Google Shape;934;p6"/>
                <p:cNvSpPr/>
                <p:nvPr/>
              </p:nvSpPr>
              <p:spPr>
                <a:xfrm>
                  <a:off x="554486"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5" name="Google Shape;935;p6"/>
                <p:cNvSpPr/>
                <p:nvPr/>
              </p:nvSpPr>
              <p:spPr>
                <a:xfrm>
                  <a:off x="751132"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6" name="Google Shape;936;p6"/>
                <p:cNvSpPr/>
                <p:nvPr/>
              </p:nvSpPr>
              <p:spPr>
                <a:xfrm>
                  <a:off x="1337468"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7" name="Google Shape;937;p6"/>
                <p:cNvSpPr/>
                <p:nvPr/>
              </p:nvSpPr>
              <p:spPr>
                <a:xfrm>
                  <a:off x="1535101" y="1503963"/>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8" name="Google Shape;938;p6"/>
                <p:cNvSpPr/>
                <p:nvPr/>
              </p:nvSpPr>
              <p:spPr>
                <a:xfrm>
                  <a:off x="1730032"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39" name="Google Shape;939;p6"/>
                <p:cNvSpPr/>
                <p:nvPr/>
              </p:nvSpPr>
              <p:spPr>
                <a:xfrm>
                  <a:off x="1927260"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0" name="Google Shape;940;p6"/>
                <p:cNvSpPr/>
                <p:nvPr/>
              </p:nvSpPr>
              <p:spPr>
                <a:xfrm>
                  <a:off x="2123423" y="1505224"/>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1" name="Google Shape;941;p6"/>
                <p:cNvSpPr/>
                <p:nvPr/>
              </p:nvSpPr>
              <p:spPr>
                <a:xfrm>
                  <a:off x="2710731" y="1338088"/>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2" name="Google Shape;942;p6"/>
                <p:cNvSpPr/>
                <p:nvPr/>
              </p:nvSpPr>
              <p:spPr>
                <a:xfrm>
                  <a:off x="2710731" y="1421791"/>
                  <a:ext cx="180235" cy="77244"/>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3" name="Google Shape;943;p6"/>
                <p:cNvSpPr/>
                <p:nvPr/>
              </p:nvSpPr>
              <p:spPr>
                <a:xfrm>
                  <a:off x="945210"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44" name="Google Shape;944;p6"/>
                <p:cNvSpPr/>
                <p:nvPr/>
              </p:nvSpPr>
              <p:spPr>
                <a:xfrm>
                  <a:off x="2710731" y="1255613"/>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5" name="Google Shape;945;p6"/>
                <p:cNvSpPr/>
                <p:nvPr/>
              </p:nvSpPr>
              <p:spPr>
                <a:xfrm>
                  <a:off x="945210" y="1338088"/>
                  <a:ext cx="180235" cy="77244"/>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6" name="Google Shape;946;p6"/>
                <p:cNvSpPr/>
                <p:nvPr/>
              </p:nvSpPr>
              <p:spPr>
                <a:xfrm>
                  <a:off x="945210" y="1421791"/>
                  <a:ext cx="180235" cy="77244"/>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sp>
              <p:nvSpPr>
                <p:cNvPr id="947" name="Google Shape;947;p6"/>
                <p:cNvSpPr/>
                <p:nvPr/>
              </p:nvSpPr>
              <p:spPr>
                <a:xfrm>
                  <a:off x="1337468"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48" name="Google Shape;948;p6"/>
                <p:cNvSpPr/>
                <p:nvPr/>
              </p:nvSpPr>
              <p:spPr>
                <a:xfrm>
                  <a:off x="1535101" y="1255613"/>
                  <a:ext cx="180235" cy="77244"/>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400">
                    <a:solidFill>
                      <a:srgbClr val="FFFFFF"/>
                    </a:solidFill>
                    <a:latin typeface="Arial"/>
                    <a:ea typeface="Arial"/>
                    <a:cs typeface="Arial"/>
                    <a:sym typeface="Arial"/>
                  </a:endParaRPr>
                </a:p>
              </p:txBody>
            </p:sp>
            <p:sp>
              <p:nvSpPr>
                <p:cNvPr id="949" name="Google Shape;949;p6"/>
                <p:cNvSpPr/>
                <p:nvPr/>
              </p:nvSpPr>
              <p:spPr>
                <a:xfrm>
                  <a:off x="945210" y="1503301"/>
                  <a:ext cx="180235" cy="77244"/>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800">
                    <a:solidFill>
                      <a:srgbClr val="000000"/>
                    </a:solidFill>
                    <a:latin typeface="Arial"/>
                    <a:ea typeface="Arial"/>
                    <a:cs typeface="Arial"/>
                    <a:sym typeface="Arial"/>
                  </a:endParaRPr>
                </a:p>
              </p:txBody>
            </p:sp>
          </p:grpSp>
        </p:grpSp>
        <p:sp>
          <p:nvSpPr>
            <p:cNvPr id="950" name="Google Shape;950;p6"/>
            <p:cNvSpPr/>
            <p:nvPr/>
          </p:nvSpPr>
          <p:spPr>
            <a:xfrm>
              <a:off x="368592" y="1972417"/>
              <a:ext cx="2145849" cy="5418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Redundancy extents</a:t>
              </a:r>
              <a:endParaRPr i="1" sz="1600">
                <a:solidFill>
                  <a:srgbClr val="FFFFFF"/>
                </a:solidFill>
                <a:latin typeface="Arial"/>
                <a:ea typeface="Arial"/>
                <a:cs typeface="Arial"/>
                <a:sym typeface="Arial"/>
              </a:endParaRPr>
            </a:p>
          </p:txBody>
        </p:sp>
      </p:grpSp>
      <p:grpSp>
        <p:nvGrpSpPr>
          <p:cNvPr id="951" name="Google Shape;951;p6"/>
          <p:cNvGrpSpPr/>
          <p:nvPr/>
        </p:nvGrpSpPr>
        <p:grpSpPr>
          <a:xfrm>
            <a:off x="2741244" y="2935533"/>
            <a:ext cx="2140400" cy="1240614"/>
            <a:chOff x="382625" y="2814242"/>
            <a:chExt cx="2194305" cy="1240614"/>
          </a:xfrm>
        </p:grpSpPr>
        <p:sp>
          <p:nvSpPr>
            <p:cNvPr id="952" name="Google Shape;952;p6"/>
            <p:cNvSpPr/>
            <p:nvPr/>
          </p:nvSpPr>
          <p:spPr>
            <a:xfrm>
              <a:off x="382625" y="3716302"/>
              <a:ext cx="219430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FFFFFF"/>
                  </a:solidFill>
                  <a:latin typeface="Arial"/>
                  <a:ea typeface="Arial"/>
                  <a:cs typeface="Arial"/>
                  <a:sym typeface="Arial"/>
                </a:rPr>
                <a:t>Resiliency sets</a:t>
              </a:r>
              <a:endParaRPr/>
            </a:p>
          </p:txBody>
        </p:sp>
        <p:grpSp>
          <p:nvGrpSpPr>
            <p:cNvPr id="953" name="Google Shape;953;p6"/>
            <p:cNvGrpSpPr/>
            <p:nvPr/>
          </p:nvGrpSpPr>
          <p:grpSpPr>
            <a:xfrm>
              <a:off x="550791" y="2814242"/>
              <a:ext cx="1914505" cy="744983"/>
              <a:chOff x="691447" y="2920959"/>
              <a:chExt cx="1653572" cy="763789"/>
            </a:xfrm>
          </p:grpSpPr>
          <p:sp>
            <p:nvSpPr>
              <p:cNvPr id="954" name="Google Shape;954;p6"/>
              <p:cNvSpPr/>
              <p:nvPr/>
            </p:nvSpPr>
            <p:spPr>
              <a:xfrm>
                <a:off x="691447" y="2920959"/>
                <a:ext cx="1653572" cy="763789"/>
              </a:xfrm>
              <a:prstGeom prst="rect">
                <a:avLst/>
              </a:prstGeom>
              <a:solidFill>
                <a:schemeClr val="accent1"/>
              </a:solidFill>
              <a:ln cap="flat" cmpd="sng" w="1905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76CE"/>
                  </a:solidFill>
                  <a:latin typeface="Arial"/>
                  <a:ea typeface="Arial"/>
                  <a:cs typeface="Arial"/>
                  <a:sym typeface="Arial"/>
                </a:endParaRPr>
              </a:p>
            </p:txBody>
          </p:sp>
          <p:pic>
            <p:nvPicPr>
              <p:cNvPr id="955" name="Google Shape;955;p6"/>
              <p:cNvPicPr preferRelativeResize="0"/>
              <p:nvPr/>
            </p:nvPicPr>
            <p:blipFill rotWithShape="1">
              <a:blip r:embed="rId3">
                <a:alphaModFix/>
              </a:blip>
              <a:srcRect b="-1891" l="0" r="0" t="20858"/>
              <a:stretch/>
            </p:blipFill>
            <p:spPr>
              <a:xfrm>
                <a:off x="783260" y="2958296"/>
                <a:ext cx="1469945" cy="696661"/>
              </a:xfrm>
              <a:prstGeom prst="rect">
                <a:avLst/>
              </a:prstGeom>
              <a:noFill/>
              <a:ln cap="flat" cmpd="sng" w="9525">
                <a:solidFill>
                  <a:schemeClr val="dk2"/>
                </a:solidFill>
                <a:prstDash val="solid"/>
                <a:round/>
                <a:headEnd len="sm" w="sm" type="none"/>
                <a:tailEnd len="sm" w="sm" type="none"/>
              </a:ln>
            </p:spPr>
          </p:pic>
        </p:grpSp>
      </p:grpSp>
      <p:grpSp>
        <p:nvGrpSpPr>
          <p:cNvPr id="956" name="Google Shape;956;p6"/>
          <p:cNvGrpSpPr/>
          <p:nvPr/>
        </p:nvGrpSpPr>
        <p:grpSpPr>
          <a:xfrm>
            <a:off x="5589594" y="3616358"/>
            <a:ext cx="3268657" cy="1062172"/>
            <a:chOff x="5572658" y="3490857"/>
            <a:chExt cx="3268657" cy="1165791"/>
          </a:xfrm>
        </p:grpSpPr>
        <p:sp>
          <p:nvSpPr>
            <p:cNvPr id="957" name="Google Shape;957;p6"/>
            <p:cNvSpPr/>
            <p:nvPr/>
          </p:nvSpPr>
          <p:spPr>
            <a:xfrm>
              <a:off x="5572658" y="3490857"/>
              <a:ext cx="3268657" cy="1165791"/>
            </a:xfrm>
            <a:prstGeom prst="rect">
              <a:avLst/>
            </a:prstGeom>
            <a:solidFill>
              <a:srgbClr val="FFE1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Arial"/>
                <a:ea typeface="Arial"/>
                <a:cs typeface="Arial"/>
                <a:sym typeface="Arial"/>
              </a:endParaRPr>
            </a:p>
          </p:txBody>
        </p:sp>
        <p:sp>
          <p:nvSpPr>
            <p:cNvPr id="958" name="Google Shape;958;p6"/>
            <p:cNvSpPr/>
            <p:nvPr/>
          </p:nvSpPr>
          <p:spPr>
            <a:xfrm>
              <a:off x="5631927" y="3530742"/>
              <a:ext cx="3086765" cy="10471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Arial"/>
                  <a:ea typeface="Arial"/>
                  <a:cs typeface="Arial"/>
                  <a:sym typeface="Arial"/>
                </a:rPr>
                <a:t>In event of a drive failure, DRE restores original protection levels without manual intervention, </a:t>
              </a:r>
              <a:r>
                <a:rPr i="1" lang="en-US" sz="1400">
                  <a:solidFill>
                    <a:srgbClr val="000000"/>
                  </a:solidFill>
                  <a:latin typeface="Arial"/>
                  <a:ea typeface="Arial"/>
                  <a:cs typeface="Arial"/>
                  <a:sym typeface="Arial"/>
                </a:rPr>
                <a:t>before drive replacement.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grpSp>
        <p:nvGrpSpPr>
          <p:cNvPr id="963" name="Google Shape;963;p7"/>
          <p:cNvGrpSpPr/>
          <p:nvPr/>
        </p:nvGrpSpPr>
        <p:grpSpPr>
          <a:xfrm>
            <a:off x="3184637" y="893693"/>
            <a:ext cx="2504439" cy="812401"/>
            <a:chOff x="2983520" y="1887626"/>
            <a:chExt cx="1720036" cy="485670"/>
          </a:xfrm>
        </p:grpSpPr>
        <p:grpSp>
          <p:nvGrpSpPr>
            <p:cNvPr id="964" name="Google Shape;964;p7"/>
            <p:cNvGrpSpPr/>
            <p:nvPr/>
          </p:nvGrpSpPr>
          <p:grpSpPr>
            <a:xfrm>
              <a:off x="2983520" y="1887626"/>
              <a:ext cx="807136" cy="485670"/>
              <a:chOff x="2983520" y="1887626"/>
              <a:chExt cx="807136" cy="485670"/>
            </a:xfrm>
          </p:grpSpPr>
          <p:sp>
            <p:nvSpPr>
              <p:cNvPr id="965" name="Google Shape;965;p7"/>
              <p:cNvSpPr/>
              <p:nvPr/>
            </p:nvSpPr>
            <p:spPr>
              <a:xfrm>
                <a:off x="2983520" y="1887626"/>
                <a:ext cx="807136" cy="1551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rgbClr val="F2AF00"/>
                    </a:solidFill>
                    <a:latin typeface="Arial"/>
                    <a:ea typeface="Arial"/>
                    <a:cs typeface="Arial"/>
                    <a:sym typeface="Arial"/>
                  </a:rPr>
                  <a:t>Node 1</a:t>
                </a:r>
                <a:endParaRPr/>
              </a:p>
            </p:txBody>
          </p:sp>
          <p:grpSp>
            <p:nvGrpSpPr>
              <p:cNvPr id="966" name="Google Shape;966;p7"/>
              <p:cNvGrpSpPr/>
              <p:nvPr/>
            </p:nvGrpSpPr>
            <p:grpSpPr>
              <a:xfrm>
                <a:off x="3035100" y="2007727"/>
                <a:ext cx="672108" cy="365569"/>
                <a:chOff x="1302019" y="2565292"/>
                <a:chExt cx="857274" cy="466284"/>
              </a:xfrm>
            </p:grpSpPr>
            <p:sp>
              <p:nvSpPr>
                <p:cNvPr id="967" name="Google Shape;967;p7"/>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nvGrpSpPr>
                <p:cNvPr id="968" name="Google Shape;968;p7"/>
                <p:cNvGrpSpPr/>
                <p:nvPr/>
              </p:nvGrpSpPr>
              <p:grpSpPr>
                <a:xfrm>
                  <a:off x="1350728" y="2634237"/>
                  <a:ext cx="759856" cy="330477"/>
                  <a:chOff x="1137089" y="1726713"/>
                  <a:chExt cx="545523" cy="237260"/>
                </a:xfrm>
              </p:grpSpPr>
              <p:sp>
                <p:nvSpPr>
                  <p:cNvPr id="969" name="Google Shape;969;p7"/>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70" name="Google Shape;970;p7"/>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71" name="Google Shape;971;p7"/>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72" name="Google Shape;972;p7"/>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73" name="Google Shape;973;p7"/>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74" name="Google Shape;974;p7"/>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75" name="Google Shape;975;p7"/>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76" name="Google Shape;976;p7"/>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77" name="Google Shape;977;p7"/>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grpSp>
          <p:nvGrpSpPr>
            <p:cNvPr id="978" name="Google Shape;978;p7"/>
            <p:cNvGrpSpPr/>
            <p:nvPr/>
          </p:nvGrpSpPr>
          <p:grpSpPr>
            <a:xfrm>
              <a:off x="3896420" y="1889804"/>
              <a:ext cx="807136" cy="483492"/>
              <a:chOff x="3896420" y="1889804"/>
              <a:chExt cx="807136" cy="483492"/>
            </a:xfrm>
          </p:grpSpPr>
          <p:sp>
            <p:nvSpPr>
              <p:cNvPr id="979" name="Google Shape;979;p7"/>
              <p:cNvSpPr/>
              <p:nvPr/>
            </p:nvSpPr>
            <p:spPr>
              <a:xfrm>
                <a:off x="3896420" y="1889804"/>
                <a:ext cx="807136" cy="1551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rgbClr val="F2AF00"/>
                    </a:solidFill>
                    <a:latin typeface="Arial"/>
                    <a:ea typeface="Arial"/>
                    <a:cs typeface="Arial"/>
                    <a:sym typeface="Arial"/>
                  </a:rPr>
                  <a:t>Node 2</a:t>
                </a:r>
                <a:endParaRPr/>
              </a:p>
            </p:txBody>
          </p:sp>
          <p:grpSp>
            <p:nvGrpSpPr>
              <p:cNvPr id="980" name="Google Shape;980;p7"/>
              <p:cNvGrpSpPr/>
              <p:nvPr/>
            </p:nvGrpSpPr>
            <p:grpSpPr>
              <a:xfrm>
                <a:off x="3974303" y="2007727"/>
                <a:ext cx="672108" cy="365569"/>
                <a:chOff x="1302019" y="2565292"/>
                <a:chExt cx="857274" cy="466284"/>
              </a:xfrm>
            </p:grpSpPr>
            <p:sp>
              <p:nvSpPr>
                <p:cNvPr id="981" name="Google Shape;981;p7"/>
                <p:cNvSpPr/>
                <p:nvPr/>
              </p:nvSpPr>
              <p:spPr>
                <a:xfrm>
                  <a:off x="1302019" y="2565292"/>
                  <a:ext cx="857274" cy="466284"/>
                </a:xfrm>
                <a:prstGeom prst="rect">
                  <a:avLst/>
                </a:prstGeom>
                <a:gradFill>
                  <a:gsLst>
                    <a:gs pos="0">
                      <a:srgbClr val="0076CE">
                        <a:alpha val="90980"/>
                      </a:srgbClr>
                    </a:gs>
                    <a:gs pos="100000">
                      <a:srgbClr val="0097CC">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nvGrpSpPr>
                <p:cNvPr id="982" name="Google Shape;982;p7"/>
                <p:cNvGrpSpPr/>
                <p:nvPr/>
              </p:nvGrpSpPr>
              <p:grpSpPr>
                <a:xfrm>
                  <a:off x="1350728" y="2634237"/>
                  <a:ext cx="759856" cy="330477"/>
                  <a:chOff x="1137089" y="1726713"/>
                  <a:chExt cx="545523" cy="237260"/>
                </a:xfrm>
              </p:grpSpPr>
              <p:sp>
                <p:nvSpPr>
                  <p:cNvPr id="983" name="Google Shape;983;p7"/>
                  <p:cNvSpPr/>
                  <p:nvPr/>
                </p:nvSpPr>
                <p:spPr>
                  <a:xfrm>
                    <a:off x="1137089" y="1904294"/>
                    <a:ext cx="544643" cy="59679"/>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84" name="Google Shape;984;p7"/>
                  <p:cNvSpPr/>
                  <p:nvPr/>
                </p:nvSpPr>
                <p:spPr>
                  <a:xfrm>
                    <a:off x="1137089"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85" name="Google Shape;985;p7"/>
                  <p:cNvSpPr/>
                  <p:nvPr/>
                </p:nvSpPr>
                <p:spPr>
                  <a:xfrm>
                    <a:off x="1286747"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86" name="Google Shape;986;p7"/>
                  <p:cNvSpPr/>
                  <p:nvPr/>
                </p:nvSpPr>
                <p:spPr>
                  <a:xfrm>
                    <a:off x="1435701"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87" name="Google Shape;987;p7"/>
                  <p:cNvSpPr/>
                  <p:nvPr/>
                </p:nvSpPr>
                <p:spPr>
                  <a:xfrm>
                    <a:off x="1584223" y="1726713"/>
                    <a:ext cx="97648" cy="59680"/>
                  </a:xfrm>
                  <a:prstGeom prst="roundRect">
                    <a:avLst>
                      <a:gd fmla="val 0" name="adj"/>
                    </a:avLst>
                  </a:prstGeom>
                  <a:solidFill>
                    <a:srgbClr val="1794FF"/>
                  </a:solid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None/>
                    </a:pPr>
                    <a:r>
                      <a:t/>
                    </a:r>
                    <a:endParaRPr sz="600">
                      <a:solidFill>
                        <a:srgbClr val="FFFFFF"/>
                      </a:solidFill>
                      <a:latin typeface="Arial"/>
                      <a:ea typeface="Arial"/>
                      <a:cs typeface="Arial"/>
                      <a:sym typeface="Arial"/>
                    </a:endParaRPr>
                  </a:p>
                </p:txBody>
              </p:sp>
              <p:sp>
                <p:nvSpPr>
                  <p:cNvPr id="988" name="Google Shape;988;p7"/>
                  <p:cNvSpPr/>
                  <p:nvPr/>
                </p:nvSpPr>
                <p:spPr>
                  <a:xfrm>
                    <a:off x="1137089"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89" name="Google Shape;989;p7"/>
                  <p:cNvSpPr/>
                  <p:nvPr/>
                </p:nvSpPr>
                <p:spPr>
                  <a:xfrm>
                    <a:off x="128661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90" name="Google Shape;990;p7"/>
                  <p:cNvSpPr/>
                  <p:nvPr/>
                </p:nvSpPr>
                <p:spPr>
                  <a:xfrm>
                    <a:off x="1436037" y="1815503"/>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sp>
                <p:nvSpPr>
                  <p:cNvPr id="991" name="Google Shape;991;p7"/>
                  <p:cNvSpPr/>
                  <p:nvPr/>
                </p:nvSpPr>
                <p:spPr>
                  <a:xfrm>
                    <a:off x="1584324" y="1815504"/>
                    <a:ext cx="98288" cy="59680"/>
                  </a:xfrm>
                  <a:prstGeom prst="roundRect">
                    <a:avLst>
                      <a:gd fmla="val 0" name="adj"/>
                    </a:avLst>
                  </a:prstGeom>
                  <a:solidFill>
                    <a:srgbClr val="1794FF"/>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800">
                      <a:solidFill>
                        <a:srgbClr val="FFFFFF"/>
                      </a:solidFill>
                      <a:latin typeface="Arial"/>
                      <a:ea typeface="Arial"/>
                      <a:cs typeface="Arial"/>
                      <a:sym typeface="Arial"/>
                    </a:endParaRPr>
                  </a:p>
                </p:txBody>
              </p:sp>
            </p:grpSp>
          </p:grpSp>
        </p:grpSp>
      </p:grpSp>
      <p:grpSp>
        <p:nvGrpSpPr>
          <p:cNvPr id="992" name="Google Shape;992;p7"/>
          <p:cNvGrpSpPr/>
          <p:nvPr/>
        </p:nvGrpSpPr>
        <p:grpSpPr>
          <a:xfrm>
            <a:off x="479035" y="1671176"/>
            <a:ext cx="8066313" cy="2399862"/>
            <a:chOff x="443462" y="2052913"/>
            <a:chExt cx="8066313" cy="2399862"/>
          </a:xfrm>
        </p:grpSpPr>
        <p:sp>
          <p:nvSpPr>
            <p:cNvPr id="993" name="Google Shape;993;p7"/>
            <p:cNvSpPr/>
            <p:nvPr/>
          </p:nvSpPr>
          <p:spPr>
            <a:xfrm>
              <a:off x="443462" y="2052913"/>
              <a:ext cx="8066313" cy="2399862"/>
            </a:xfrm>
            <a:prstGeom prst="rect">
              <a:avLst/>
            </a:prstGeom>
            <a:solidFill>
              <a:srgbClr val="000030">
                <a:alpha val="55686"/>
              </a:srgbClr>
            </a:solidFill>
            <a:ln cap="flat" cmpd="sng" w="12700">
              <a:solidFill>
                <a:schemeClr val="lt1">
                  <a:alpha val="57647"/>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nvGrpSpPr>
            <p:cNvPr id="994" name="Google Shape;994;p7"/>
            <p:cNvGrpSpPr/>
            <p:nvPr/>
          </p:nvGrpSpPr>
          <p:grpSpPr>
            <a:xfrm>
              <a:off x="652457" y="2275704"/>
              <a:ext cx="7471322" cy="1946732"/>
              <a:chOff x="652457" y="2275704"/>
              <a:chExt cx="7471322" cy="1946732"/>
            </a:xfrm>
          </p:grpSpPr>
          <p:sp>
            <p:nvSpPr>
              <p:cNvPr id="995" name="Google Shape;995;p7"/>
              <p:cNvSpPr/>
              <p:nvPr/>
            </p:nvSpPr>
            <p:spPr>
              <a:xfrm flipH="1" rot="10800000">
                <a:off x="1279688"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996" name="Google Shape;996;p7"/>
              <p:cNvSpPr/>
              <p:nvPr/>
            </p:nvSpPr>
            <p:spPr>
              <a:xfrm flipH="1" rot="10800000">
                <a:off x="1906919"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997" name="Google Shape;997;p7"/>
              <p:cNvSpPr/>
              <p:nvPr/>
            </p:nvSpPr>
            <p:spPr>
              <a:xfrm flipH="1" rot="10800000">
                <a:off x="4415843"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998" name="Google Shape;998;p7"/>
              <p:cNvSpPr/>
              <p:nvPr/>
            </p:nvSpPr>
            <p:spPr>
              <a:xfrm flipH="1" rot="10800000">
                <a:off x="3788612"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999" name="Google Shape;999;p7"/>
              <p:cNvSpPr/>
              <p:nvPr/>
            </p:nvSpPr>
            <p:spPr>
              <a:xfrm flipH="1" rot="10800000">
                <a:off x="3161381"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0" name="Google Shape;1000;p7"/>
              <p:cNvSpPr/>
              <p:nvPr/>
            </p:nvSpPr>
            <p:spPr>
              <a:xfrm flipH="1" rot="10800000">
                <a:off x="2534150"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1" name="Google Shape;1001;p7"/>
              <p:cNvSpPr/>
              <p:nvPr/>
            </p:nvSpPr>
            <p:spPr>
              <a:xfrm flipH="1" rot="10800000">
                <a:off x="5043074"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2" name="Google Shape;1002;p7"/>
              <p:cNvSpPr/>
              <p:nvPr/>
            </p:nvSpPr>
            <p:spPr>
              <a:xfrm flipH="1" rot="10800000">
                <a:off x="6924767"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3" name="Google Shape;1003;p7"/>
              <p:cNvSpPr/>
              <p:nvPr/>
            </p:nvSpPr>
            <p:spPr>
              <a:xfrm flipH="1" rot="10800000">
                <a:off x="6297536"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4" name="Google Shape;1004;p7"/>
              <p:cNvSpPr/>
              <p:nvPr/>
            </p:nvSpPr>
            <p:spPr>
              <a:xfrm flipH="1" rot="10800000">
                <a:off x="5670305"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5" name="Google Shape;1005;p7"/>
              <p:cNvSpPr/>
              <p:nvPr/>
            </p:nvSpPr>
            <p:spPr>
              <a:xfrm flipH="1" rot="10800000">
                <a:off x="652457"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sp>
            <p:nvSpPr>
              <p:cNvPr id="1006" name="Google Shape;1006;p7"/>
              <p:cNvSpPr/>
              <p:nvPr/>
            </p:nvSpPr>
            <p:spPr>
              <a:xfrm flipH="1" rot="10800000">
                <a:off x="7551994" y="2275704"/>
                <a:ext cx="571785" cy="1946732"/>
              </a:xfrm>
              <a:prstGeom prst="rect">
                <a:avLst/>
              </a:prstGeom>
              <a:solidFill>
                <a:schemeClr val="lt1"/>
              </a:solidFill>
              <a:ln>
                <a:noFill/>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1200">
                  <a:solidFill>
                    <a:srgbClr val="FFFFFF"/>
                  </a:solidFill>
                  <a:latin typeface="Arial"/>
                  <a:ea typeface="Arial"/>
                  <a:cs typeface="Arial"/>
                  <a:sym typeface="Arial"/>
                </a:endParaRPr>
              </a:p>
            </p:txBody>
          </p:sp>
        </p:grpSp>
      </p:grpSp>
      <p:sp>
        <p:nvSpPr>
          <p:cNvPr id="1007" name="Google Shape;1007;p7"/>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a:t>Fully distributed architecture</a:t>
            </a:r>
            <a:endParaRPr/>
          </a:p>
        </p:txBody>
      </p:sp>
      <p:sp>
        <p:nvSpPr>
          <p:cNvPr id="1008" name="Google Shape;1008;p7"/>
          <p:cNvSpPr/>
          <p:nvPr/>
        </p:nvSpPr>
        <p:spPr>
          <a:xfrm>
            <a:off x="6338541"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09" name="Google Shape;1009;p7"/>
          <p:cNvSpPr/>
          <p:nvPr/>
        </p:nvSpPr>
        <p:spPr>
          <a:xfrm>
            <a:off x="5709026"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10" name="Google Shape;1010;p7"/>
          <p:cNvSpPr/>
          <p:nvPr/>
        </p:nvSpPr>
        <p:spPr>
          <a:xfrm>
            <a:off x="4454803"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11" name="Google Shape;1011;p7"/>
          <p:cNvSpPr/>
          <p:nvPr/>
        </p:nvSpPr>
        <p:spPr>
          <a:xfrm>
            <a:off x="3196938"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12" name="Google Shape;1012;p7"/>
          <p:cNvSpPr/>
          <p:nvPr/>
        </p:nvSpPr>
        <p:spPr>
          <a:xfrm>
            <a:off x="2572856"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13" name="Google Shape;1013;p7"/>
          <p:cNvSpPr/>
          <p:nvPr/>
        </p:nvSpPr>
        <p:spPr>
          <a:xfrm>
            <a:off x="1322877"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14" name="Google Shape;1014;p7"/>
          <p:cNvSpPr/>
          <p:nvPr/>
        </p:nvSpPr>
        <p:spPr>
          <a:xfrm>
            <a:off x="694351"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15" name="Google Shape;1015;p7"/>
          <p:cNvSpPr/>
          <p:nvPr/>
        </p:nvSpPr>
        <p:spPr>
          <a:xfrm>
            <a:off x="694351"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16" name="Google Shape;1016;p7"/>
          <p:cNvSpPr/>
          <p:nvPr/>
        </p:nvSpPr>
        <p:spPr>
          <a:xfrm>
            <a:off x="694351" y="2149802"/>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17" name="Google Shape;1017;p7"/>
          <p:cNvSpPr/>
          <p:nvPr/>
        </p:nvSpPr>
        <p:spPr>
          <a:xfrm>
            <a:off x="6965602" y="1886191"/>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18" name="Google Shape;1018;p7"/>
          <p:cNvSpPr/>
          <p:nvPr/>
        </p:nvSpPr>
        <p:spPr>
          <a:xfrm>
            <a:off x="3828617" y="2149802"/>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19" name="Google Shape;1019;p7"/>
          <p:cNvSpPr/>
          <p:nvPr/>
        </p:nvSpPr>
        <p:spPr>
          <a:xfrm>
            <a:off x="1322877" y="2149802"/>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20" name="Google Shape;1020;p7"/>
          <p:cNvSpPr/>
          <p:nvPr/>
        </p:nvSpPr>
        <p:spPr>
          <a:xfrm>
            <a:off x="2572856" y="2149802"/>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21" name="Google Shape;1021;p7"/>
          <p:cNvSpPr/>
          <p:nvPr/>
        </p:nvSpPr>
        <p:spPr>
          <a:xfrm>
            <a:off x="3196938" y="2149802"/>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22" name="Google Shape;1022;p7"/>
          <p:cNvSpPr/>
          <p:nvPr/>
        </p:nvSpPr>
        <p:spPr>
          <a:xfrm>
            <a:off x="1322877"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23" name="Google Shape;1023;p7"/>
          <p:cNvSpPr/>
          <p:nvPr/>
        </p:nvSpPr>
        <p:spPr>
          <a:xfrm>
            <a:off x="2572856"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24" name="Google Shape;1024;p7"/>
          <p:cNvSpPr/>
          <p:nvPr/>
        </p:nvSpPr>
        <p:spPr>
          <a:xfrm>
            <a:off x="4451661"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25" name="Google Shape;1025;p7"/>
          <p:cNvSpPr/>
          <p:nvPr/>
        </p:nvSpPr>
        <p:spPr>
          <a:xfrm>
            <a:off x="5082047"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26" name="Google Shape;1026;p7"/>
          <p:cNvSpPr/>
          <p:nvPr/>
        </p:nvSpPr>
        <p:spPr>
          <a:xfrm>
            <a:off x="5709026"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27" name="Google Shape;1027;p7"/>
          <p:cNvSpPr/>
          <p:nvPr/>
        </p:nvSpPr>
        <p:spPr>
          <a:xfrm>
            <a:off x="6338541" y="1886191"/>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28" name="Google Shape;1028;p7"/>
          <p:cNvSpPr/>
          <p:nvPr/>
        </p:nvSpPr>
        <p:spPr>
          <a:xfrm>
            <a:off x="694351"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29" name="Google Shape;1029;p7"/>
          <p:cNvSpPr/>
          <p:nvPr/>
        </p:nvSpPr>
        <p:spPr>
          <a:xfrm>
            <a:off x="1322877"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0" name="Google Shape;1030;p7"/>
          <p:cNvSpPr/>
          <p:nvPr/>
        </p:nvSpPr>
        <p:spPr>
          <a:xfrm>
            <a:off x="1943194"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1" name="Google Shape;1031;p7"/>
          <p:cNvSpPr/>
          <p:nvPr/>
        </p:nvSpPr>
        <p:spPr>
          <a:xfrm>
            <a:off x="2572856"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2" name="Google Shape;1032;p7"/>
          <p:cNvSpPr/>
          <p:nvPr/>
        </p:nvSpPr>
        <p:spPr>
          <a:xfrm>
            <a:off x="4451661"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3" name="Google Shape;1033;p7"/>
          <p:cNvSpPr/>
          <p:nvPr/>
        </p:nvSpPr>
        <p:spPr>
          <a:xfrm>
            <a:off x="6338541"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4" name="Google Shape;1034;p7"/>
          <p:cNvSpPr/>
          <p:nvPr/>
        </p:nvSpPr>
        <p:spPr>
          <a:xfrm>
            <a:off x="6965602"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5" name="Google Shape;1035;p7"/>
          <p:cNvSpPr/>
          <p:nvPr/>
        </p:nvSpPr>
        <p:spPr>
          <a:xfrm>
            <a:off x="7586195"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6" name="Google Shape;1036;p7"/>
          <p:cNvSpPr/>
          <p:nvPr/>
        </p:nvSpPr>
        <p:spPr>
          <a:xfrm>
            <a:off x="5709026"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37" name="Google Shape;1037;p7"/>
          <p:cNvSpPr/>
          <p:nvPr/>
        </p:nvSpPr>
        <p:spPr>
          <a:xfrm>
            <a:off x="614916" y="4137941"/>
            <a:ext cx="980480" cy="636645"/>
          </a:xfrm>
          <a:prstGeom prst="roundRect">
            <a:avLst>
              <a:gd fmla="val 7245" name="adj"/>
            </a:avLst>
          </a:prstGeom>
          <a:solidFill>
            <a:srgbClr val="00447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Distributed sparing</a:t>
            </a:r>
            <a:endParaRPr/>
          </a:p>
        </p:txBody>
      </p:sp>
      <p:sp>
        <p:nvSpPr>
          <p:cNvPr id="1038" name="Google Shape;1038;p7"/>
          <p:cNvSpPr/>
          <p:nvPr/>
        </p:nvSpPr>
        <p:spPr>
          <a:xfrm>
            <a:off x="4640195" y="4142064"/>
            <a:ext cx="1246336" cy="628223"/>
          </a:xfrm>
          <a:prstGeom prst="roundRect">
            <a:avLst>
              <a:gd fmla="val 7245" name="adj"/>
            </a:avLst>
          </a:prstGeom>
          <a:solidFill>
            <a:srgbClr val="00447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Automatically </a:t>
            </a:r>
            <a:r>
              <a:rPr i="1" lang="en-US" sz="1100">
                <a:solidFill>
                  <a:srgbClr val="FFFFFF"/>
                </a:solidFill>
                <a:latin typeface="Arial"/>
                <a:ea typeface="Arial"/>
                <a:cs typeface="Arial"/>
                <a:sym typeface="Arial"/>
              </a:rPr>
              <a:t>replenishes</a:t>
            </a:r>
            <a:r>
              <a:rPr lang="en-US" sz="1100">
                <a:solidFill>
                  <a:srgbClr val="FFFFFF"/>
                </a:solidFill>
                <a:latin typeface="Arial"/>
                <a:ea typeface="Arial"/>
                <a:cs typeface="Arial"/>
                <a:sym typeface="Arial"/>
              </a:rPr>
              <a:t> spare capacity</a:t>
            </a:r>
            <a:endParaRPr/>
          </a:p>
        </p:txBody>
      </p:sp>
      <p:sp>
        <p:nvSpPr>
          <p:cNvPr id="1039" name="Google Shape;1039;p7"/>
          <p:cNvSpPr/>
          <p:nvPr/>
        </p:nvSpPr>
        <p:spPr>
          <a:xfrm>
            <a:off x="4451661" y="2149802"/>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0" name="Google Shape;1040;p7"/>
          <p:cNvSpPr/>
          <p:nvPr/>
        </p:nvSpPr>
        <p:spPr>
          <a:xfrm>
            <a:off x="6965602" y="2149802"/>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1" name="Google Shape;1041;p7"/>
          <p:cNvSpPr/>
          <p:nvPr/>
        </p:nvSpPr>
        <p:spPr>
          <a:xfrm>
            <a:off x="5082047" y="2149802"/>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2" name="Google Shape;1042;p7"/>
          <p:cNvSpPr/>
          <p:nvPr/>
        </p:nvSpPr>
        <p:spPr>
          <a:xfrm>
            <a:off x="5709026" y="2149802"/>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3" name="Google Shape;1043;p7"/>
          <p:cNvSpPr/>
          <p:nvPr/>
        </p:nvSpPr>
        <p:spPr>
          <a:xfrm>
            <a:off x="6338541" y="2149802"/>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4" name="Google Shape;1044;p7"/>
          <p:cNvSpPr/>
          <p:nvPr/>
        </p:nvSpPr>
        <p:spPr>
          <a:xfrm>
            <a:off x="2572856"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5" name="Google Shape;1045;p7"/>
          <p:cNvSpPr/>
          <p:nvPr/>
        </p:nvSpPr>
        <p:spPr>
          <a:xfrm>
            <a:off x="694351" y="2417335"/>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6" name="Google Shape;1046;p7"/>
          <p:cNvSpPr/>
          <p:nvPr/>
        </p:nvSpPr>
        <p:spPr>
          <a:xfrm>
            <a:off x="1322877" y="2417335"/>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7" name="Google Shape;1047;p7"/>
          <p:cNvSpPr/>
          <p:nvPr/>
        </p:nvSpPr>
        <p:spPr>
          <a:xfrm>
            <a:off x="3196938"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8" name="Google Shape;1048;p7"/>
          <p:cNvSpPr/>
          <p:nvPr/>
        </p:nvSpPr>
        <p:spPr>
          <a:xfrm>
            <a:off x="3828617"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49" name="Google Shape;1049;p7"/>
          <p:cNvSpPr/>
          <p:nvPr/>
        </p:nvSpPr>
        <p:spPr>
          <a:xfrm>
            <a:off x="4451661"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0" name="Google Shape;1050;p7"/>
          <p:cNvSpPr/>
          <p:nvPr/>
        </p:nvSpPr>
        <p:spPr>
          <a:xfrm>
            <a:off x="6965602"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1" name="Google Shape;1051;p7"/>
          <p:cNvSpPr/>
          <p:nvPr/>
        </p:nvSpPr>
        <p:spPr>
          <a:xfrm>
            <a:off x="5082047"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2" name="Google Shape;1052;p7"/>
          <p:cNvSpPr/>
          <p:nvPr/>
        </p:nvSpPr>
        <p:spPr>
          <a:xfrm>
            <a:off x="5709026"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3" name="Google Shape;1053;p7"/>
          <p:cNvSpPr/>
          <p:nvPr/>
        </p:nvSpPr>
        <p:spPr>
          <a:xfrm>
            <a:off x="6338541"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4" name="Google Shape;1054;p7"/>
          <p:cNvSpPr/>
          <p:nvPr/>
        </p:nvSpPr>
        <p:spPr>
          <a:xfrm>
            <a:off x="2572856"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5" name="Google Shape;1055;p7"/>
          <p:cNvSpPr/>
          <p:nvPr/>
        </p:nvSpPr>
        <p:spPr>
          <a:xfrm>
            <a:off x="694351"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6" name="Google Shape;1056;p7"/>
          <p:cNvSpPr/>
          <p:nvPr/>
        </p:nvSpPr>
        <p:spPr>
          <a:xfrm>
            <a:off x="1322877"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7" name="Google Shape;1057;p7"/>
          <p:cNvSpPr/>
          <p:nvPr/>
        </p:nvSpPr>
        <p:spPr>
          <a:xfrm>
            <a:off x="3196938"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8" name="Google Shape;1058;p7"/>
          <p:cNvSpPr/>
          <p:nvPr/>
        </p:nvSpPr>
        <p:spPr>
          <a:xfrm>
            <a:off x="3828617" y="2679973"/>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59" name="Google Shape;1059;p7"/>
          <p:cNvSpPr/>
          <p:nvPr/>
        </p:nvSpPr>
        <p:spPr>
          <a:xfrm>
            <a:off x="4451661"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60" name="Google Shape;1060;p7"/>
          <p:cNvSpPr/>
          <p:nvPr/>
        </p:nvSpPr>
        <p:spPr>
          <a:xfrm>
            <a:off x="5082047"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61" name="Google Shape;1061;p7"/>
          <p:cNvSpPr/>
          <p:nvPr/>
        </p:nvSpPr>
        <p:spPr>
          <a:xfrm>
            <a:off x="5709026" y="2684006"/>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62" name="Google Shape;1062;p7"/>
          <p:cNvSpPr/>
          <p:nvPr/>
        </p:nvSpPr>
        <p:spPr>
          <a:xfrm>
            <a:off x="5082047"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3" name="Google Shape;1063;p7"/>
          <p:cNvSpPr/>
          <p:nvPr/>
        </p:nvSpPr>
        <p:spPr>
          <a:xfrm>
            <a:off x="5082047"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4" name="Google Shape;1064;p7"/>
          <p:cNvSpPr/>
          <p:nvPr/>
        </p:nvSpPr>
        <p:spPr>
          <a:xfrm>
            <a:off x="3824498"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5" name="Google Shape;1065;p7"/>
          <p:cNvSpPr/>
          <p:nvPr/>
        </p:nvSpPr>
        <p:spPr>
          <a:xfrm>
            <a:off x="6338541"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6" name="Google Shape;1066;p7"/>
          <p:cNvSpPr/>
          <p:nvPr/>
        </p:nvSpPr>
        <p:spPr>
          <a:xfrm>
            <a:off x="5709026"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7" name="Google Shape;1067;p7"/>
          <p:cNvSpPr/>
          <p:nvPr/>
        </p:nvSpPr>
        <p:spPr>
          <a:xfrm>
            <a:off x="6965602"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8" name="Google Shape;1068;p7"/>
          <p:cNvSpPr/>
          <p:nvPr/>
        </p:nvSpPr>
        <p:spPr>
          <a:xfrm>
            <a:off x="4451661"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69" name="Google Shape;1069;p7"/>
          <p:cNvSpPr/>
          <p:nvPr/>
        </p:nvSpPr>
        <p:spPr>
          <a:xfrm>
            <a:off x="1322877"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70" name="Google Shape;1070;p7"/>
          <p:cNvSpPr/>
          <p:nvPr/>
        </p:nvSpPr>
        <p:spPr>
          <a:xfrm>
            <a:off x="3196938" y="3329770"/>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71" name="Google Shape;1071;p7"/>
          <p:cNvSpPr/>
          <p:nvPr/>
        </p:nvSpPr>
        <p:spPr>
          <a:xfrm>
            <a:off x="7586195" y="2149802"/>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72" name="Google Shape;1072;p7"/>
          <p:cNvSpPr/>
          <p:nvPr/>
        </p:nvSpPr>
        <p:spPr>
          <a:xfrm>
            <a:off x="7586195" y="2417335"/>
            <a:ext cx="576072" cy="246888"/>
          </a:xfrm>
          <a:prstGeom prst="rect">
            <a:avLst/>
          </a:prstGeom>
          <a:solidFill>
            <a:srgbClr val="CC660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73" name="Google Shape;1073;p7"/>
          <p:cNvSpPr/>
          <p:nvPr/>
        </p:nvSpPr>
        <p:spPr>
          <a:xfrm>
            <a:off x="1943194"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74" name="Google Shape;1074;p7"/>
          <p:cNvSpPr/>
          <p:nvPr/>
        </p:nvSpPr>
        <p:spPr>
          <a:xfrm>
            <a:off x="3828617" y="3593811"/>
            <a:ext cx="576072" cy="246888"/>
          </a:xfrm>
          <a:prstGeom prst="rect">
            <a:avLst/>
          </a:prstGeom>
          <a:solidFill>
            <a:schemeClr val="dk2"/>
          </a:solidFill>
          <a:ln cap="flat" cmpd="sng" w="127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None/>
            </a:pPr>
            <a:r>
              <a:rPr baseline="-25000" lang="en-US" sz="1200">
                <a:solidFill>
                  <a:srgbClr val="000000"/>
                </a:solidFill>
                <a:latin typeface="Arial"/>
                <a:ea typeface="Arial"/>
                <a:cs typeface="Arial"/>
                <a:sym typeface="Arial"/>
              </a:rPr>
              <a:t>Spare</a:t>
            </a:r>
            <a:endParaRPr/>
          </a:p>
        </p:txBody>
      </p:sp>
      <p:sp>
        <p:nvSpPr>
          <p:cNvPr id="1075" name="Google Shape;1075;p7"/>
          <p:cNvSpPr/>
          <p:nvPr/>
        </p:nvSpPr>
        <p:spPr>
          <a:xfrm>
            <a:off x="7586195" y="1886191"/>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76" name="Google Shape;1076;p7"/>
          <p:cNvSpPr/>
          <p:nvPr/>
        </p:nvSpPr>
        <p:spPr>
          <a:xfrm>
            <a:off x="1943194" y="2149802"/>
            <a:ext cx="576072" cy="246888"/>
          </a:xfrm>
          <a:prstGeom prst="rect">
            <a:avLst/>
          </a:prstGeom>
          <a:solidFill>
            <a:srgbClr val="B7FA34"/>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77" name="Google Shape;1077;p7"/>
          <p:cNvSpPr/>
          <p:nvPr/>
        </p:nvSpPr>
        <p:spPr>
          <a:xfrm>
            <a:off x="1943194" y="2417335"/>
            <a:ext cx="576072" cy="246888"/>
          </a:xfrm>
          <a:prstGeom prst="rect">
            <a:avLst/>
          </a:prstGeom>
          <a:solidFill>
            <a:srgbClr val="7030A0"/>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78" name="Google Shape;1078;p7"/>
          <p:cNvSpPr/>
          <p:nvPr/>
        </p:nvSpPr>
        <p:spPr>
          <a:xfrm>
            <a:off x="3196938"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79" name="Google Shape;1079;p7"/>
          <p:cNvSpPr/>
          <p:nvPr/>
        </p:nvSpPr>
        <p:spPr>
          <a:xfrm>
            <a:off x="3828617" y="1886191"/>
            <a:ext cx="576072" cy="246888"/>
          </a:xfrm>
          <a:prstGeom prst="rect">
            <a:avLst/>
          </a:prstGeom>
          <a:solidFill>
            <a:srgbClr val="FFD25E"/>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sz="2000">
              <a:solidFill>
                <a:srgbClr val="FFFFFF"/>
              </a:solidFill>
              <a:latin typeface="Arial"/>
              <a:ea typeface="Arial"/>
              <a:cs typeface="Arial"/>
              <a:sym typeface="Arial"/>
            </a:endParaRPr>
          </a:p>
        </p:txBody>
      </p:sp>
      <p:sp>
        <p:nvSpPr>
          <p:cNvPr id="1080" name="Google Shape;1080;p7"/>
          <p:cNvSpPr/>
          <p:nvPr/>
        </p:nvSpPr>
        <p:spPr>
          <a:xfrm>
            <a:off x="1943194" y="2677858"/>
            <a:ext cx="576072" cy="246888"/>
          </a:xfrm>
          <a:prstGeom prst="rect">
            <a:avLst/>
          </a:prstGeom>
          <a:solidFill>
            <a:srgbClr val="41B6E6"/>
          </a:solidFill>
          <a:ln cap="flat" cmpd="sng" w="12700">
            <a:solidFill>
              <a:schemeClr val="lt2"/>
            </a:solidFill>
            <a:prstDash val="solid"/>
            <a:round/>
            <a:headEnd len="sm" w="sm" type="none"/>
            <a:tailEnd len="sm" w="sm" type="none"/>
          </a:ln>
        </p:spPr>
        <p:txBody>
          <a:bodyPr anchorCtr="0" anchor="ctr" bIns="137150" lIns="182875" spcFirstLastPara="1" rIns="137150" wrap="square" tIns="137150">
            <a:noAutofit/>
          </a:bodyPr>
          <a:lstStyle/>
          <a:p>
            <a:pPr indent="0" lvl="0" marL="0" marR="0" rtl="0" algn="ctr">
              <a:lnSpc>
                <a:spcPct val="90000"/>
              </a:lnSpc>
              <a:spcBef>
                <a:spcPts val="0"/>
              </a:spcBef>
              <a:spcAft>
                <a:spcPts val="0"/>
              </a:spcAft>
              <a:buNone/>
            </a:pPr>
            <a:r>
              <a:t/>
            </a:r>
            <a:endParaRPr baseline="-25000" sz="1050">
              <a:solidFill>
                <a:srgbClr val="000000"/>
              </a:solidFill>
              <a:latin typeface="Arial"/>
              <a:ea typeface="Arial"/>
              <a:cs typeface="Arial"/>
              <a:sym typeface="Arial"/>
            </a:endParaRPr>
          </a:p>
        </p:txBody>
      </p:sp>
      <p:sp>
        <p:nvSpPr>
          <p:cNvPr id="1081" name="Google Shape;1081;p7"/>
          <p:cNvSpPr/>
          <p:nvPr/>
        </p:nvSpPr>
        <p:spPr>
          <a:xfrm>
            <a:off x="5951882" y="4142064"/>
            <a:ext cx="2499460" cy="628223"/>
          </a:xfrm>
          <a:prstGeom prst="roundRect">
            <a:avLst>
              <a:gd fmla="val 7245" name="adj"/>
            </a:avLst>
          </a:prstGeom>
          <a:solidFill>
            <a:srgbClr val="00447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System assimilates and rebalances expansion </a:t>
            </a:r>
            <a:r>
              <a:rPr i="1" lang="en-US" sz="1100">
                <a:solidFill>
                  <a:srgbClr val="FFFFFF"/>
                </a:solidFill>
                <a:latin typeface="Arial"/>
                <a:ea typeface="Arial"/>
                <a:cs typeface="Arial"/>
                <a:sym typeface="Arial"/>
              </a:rPr>
              <a:t>and/or</a:t>
            </a:r>
            <a:r>
              <a:rPr lang="en-US" sz="1100">
                <a:solidFill>
                  <a:srgbClr val="FFFFFF"/>
                </a:solidFill>
                <a:latin typeface="Arial"/>
                <a:ea typeface="Arial"/>
                <a:cs typeface="Arial"/>
                <a:sym typeface="Arial"/>
              </a:rPr>
              <a:t> replacement</a:t>
            </a:r>
            <a:br>
              <a:rPr lang="en-US" sz="1100">
                <a:solidFill>
                  <a:srgbClr val="FFFFFF"/>
                </a:solidFill>
                <a:latin typeface="Arial"/>
                <a:ea typeface="Arial"/>
                <a:cs typeface="Arial"/>
                <a:sym typeface="Arial"/>
              </a:rPr>
            </a:br>
            <a:r>
              <a:rPr lang="en-US" sz="1100">
                <a:solidFill>
                  <a:srgbClr val="FFFFFF"/>
                </a:solidFill>
                <a:latin typeface="Arial"/>
                <a:ea typeface="Arial"/>
                <a:cs typeface="Arial"/>
                <a:sym typeface="Arial"/>
              </a:rPr>
              <a:t>drives without manual configuration</a:t>
            </a:r>
            <a:endParaRPr/>
          </a:p>
        </p:txBody>
      </p:sp>
      <p:sp>
        <p:nvSpPr>
          <p:cNvPr id="1082" name="Google Shape;1082;p7"/>
          <p:cNvSpPr txBox="1"/>
          <p:nvPr/>
        </p:nvSpPr>
        <p:spPr>
          <a:xfrm>
            <a:off x="302889" y="603722"/>
            <a:ext cx="6491612"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FFFFFF"/>
                </a:solidFill>
                <a:latin typeface="Arial"/>
                <a:ea typeface="Arial"/>
                <a:cs typeface="Arial"/>
                <a:sym typeface="Arial"/>
              </a:rPr>
              <a:t>DRE optimizes performance, availability, flexibility &amp; cost</a:t>
            </a:r>
            <a:endParaRPr/>
          </a:p>
        </p:txBody>
      </p:sp>
      <p:sp>
        <p:nvSpPr>
          <p:cNvPr id="1083" name="Google Shape;1083;p7"/>
          <p:cNvSpPr/>
          <p:nvPr/>
        </p:nvSpPr>
        <p:spPr>
          <a:xfrm>
            <a:off x="5822972" y="225127"/>
            <a:ext cx="3073570" cy="938559"/>
          </a:xfrm>
          <a:prstGeom prst="roundRect">
            <a:avLst>
              <a:gd fmla="val 7245" name="adj"/>
            </a:avLst>
          </a:prstGeom>
          <a:solidFill>
            <a:srgbClr val="00447C">
              <a:alpha val="8000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FFFFFF"/>
                </a:solidFill>
                <a:latin typeface="Arial"/>
                <a:ea typeface="Arial"/>
                <a:cs typeface="Arial"/>
                <a:sym typeface="Arial"/>
              </a:rPr>
              <a:t>RAID geometry </a:t>
            </a:r>
            <a:r>
              <a:rPr i="1" lang="en-US" sz="1100">
                <a:solidFill>
                  <a:srgbClr val="FFFFFF"/>
                </a:solidFill>
                <a:latin typeface="Arial"/>
                <a:ea typeface="Arial"/>
                <a:cs typeface="Arial"/>
                <a:sym typeface="Arial"/>
              </a:rPr>
              <a:t>not</a:t>
            </a:r>
            <a:r>
              <a:rPr lang="en-US" sz="1100">
                <a:solidFill>
                  <a:srgbClr val="FFFFFF"/>
                </a:solidFill>
                <a:latin typeface="Arial"/>
                <a:ea typeface="Arial"/>
                <a:cs typeface="Arial"/>
                <a:sym typeface="Arial"/>
              </a:rPr>
              <a:t> tied to physical drive groups.  Flexible Redundancy Extents enable</a:t>
            </a:r>
            <a:endParaRPr/>
          </a:p>
          <a:p>
            <a:pPr indent="-171446" lvl="0" marL="171446" marR="0" rtl="0" algn="l">
              <a:spcBef>
                <a:spcPts val="600"/>
              </a:spcBef>
              <a:spcAft>
                <a:spcPts val="0"/>
              </a:spcAft>
              <a:buClr>
                <a:srgbClr val="FFFFFF"/>
              </a:buClr>
              <a:buSzPts val="1100"/>
              <a:buFont typeface="Noto Sans Symbols"/>
              <a:buChar char="✔"/>
            </a:pPr>
            <a:r>
              <a:rPr lang="en-US" sz="1100">
                <a:solidFill>
                  <a:srgbClr val="FFFFFF"/>
                </a:solidFill>
                <a:latin typeface="Arial"/>
                <a:ea typeface="Arial"/>
                <a:cs typeface="Arial"/>
                <a:sym typeface="Arial"/>
              </a:rPr>
              <a:t>Single/mixed-drive expansion</a:t>
            </a:r>
            <a:endParaRPr/>
          </a:p>
          <a:p>
            <a:pPr indent="-171446" lvl="0" marL="171446" marR="0" rtl="0" algn="l">
              <a:spcBef>
                <a:spcPts val="0"/>
              </a:spcBef>
              <a:spcAft>
                <a:spcPts val="0"/>
              </a:spcAft>
              <a:buClr>
                <a:srgbClr val="FFFFFF"/>
              </a:buClr>
              <a:buSzPts val="1100"/>
              <a:buFont typeface="Noto Sans Symbols"/>
              <a:buChar char="✔"/>
            </a:pPr>
            <a:r>
              <a:rPr lang="en-US" sz="1100">
                <a:solidFill>
                  <a:srgbClr val="FFFFFF"/>
                </a:solidFill>
                <a:latin typeface="Arial"/>
                <a:ea typeface="Arial"/>
                <a:cs typeface="Arial"/>
                <a:sym typeface="Arial"/>
              </a:rPr>
              <a:t>Enterprise-class availability</a:t>
            </a:r>
            <a:endParaRPr/>
          </a:p>
        </p:txBody>
      </p:sp>
      <p:grpSp>
        <p:nvGrpSpPr>
          <p:cNvPr id="1084" name="Google Shape;1084;p7"/>
          <p:cNvGrpSpPr/>
          <p:nvPr/>
        </p:nvGrpSpPr>
        <p:grpSpPr>
          <a:xfrm>
            <a:off x="1980543" y="1270298"/>
            <a:ext cx="490240" cy="2695127"/>
            <a:chOff x="1987417" y="1428147"/>
            <a:chExt cx="490240" cy="2695127"/>
          </a:xfrm>
        </p:grpSpPr>
        <p:pic>
          <p:nvPicPr>
            <p:cNvPr id="1085" name="Google Shape;1085;p7"/>
            <p:cNvPicPr preferRelativeResize="0"/>
            <p:nvPr/>
          </p:nvPicPr>
          <p:blipFill rotWithShape="1">
            <a:blip r:embed="rId3">
              <a:alphaModFix/>
            </a:blip>
            <a:srcRect b="0" l="0" r="0" t="0"/>
            <a:stretch/>
          </p:blipFill>
          <p:spPr>
            <a:xfrm>
              <a:off x="2053501" y="1428147"/>
              <a:ext cx="358073" cy="321852"/>
            </a:xfrm>
            <a:prstGeom prst="rect">
              <a:avLst/>
            </a:prstGeom>
            <a:noFill/>
            <a:ln>
              <a:noFill/>
            </a:ln>
          </p:spPr>
        </p:pic>
        <p:grpSp>
          <p:nvGrpSpPr>
            <p:cNvPr id="1086" name="Google Shape;1086;p7"/>
            <p:cNvGrpSpPr/>
            <p:nvPr/>
          </p:nvGrpSpPr>
          <p:grpSpPr>
            <a:xfrm>
              <a:off x="1987417" y="1902588"/>
              <a:ext cx="490240" cy="2220686"/>
              <a:chOff x="1970032" y="1892157"/>
              <a:chExt cx="490240" cy="2220686"/>
            </a:xfrm>
          </p:grpSpPr>
          <p:cxnSp>
            <p:nvCxnSpPr>
              <p:cNvPr id="1087" name="Google Shape;1087;p7"/>
              <p:cNvCxnSpPr/>
              <p:nvPr/>
            </p:nvCxnSpPr>
            <p:spPr>
              <a:xfrm>
                <a:off x="1970032" y="1892157"/>
                <a:ext cx="490240" cy="2220686"/>
              </a:xfrm>
              <a:prstGeom prst="straightConnector1">
                <a:avLst/>
              </a:prstGeom>
              <a:noFill/>
              <a:ln cap="flat" cmpd="sng" w="25400">
                <a:solidFill>
                  <a:schemeClr val="accent5"/>
                </a:solidFill>
                <a:prstDash val="solid"/>
                <a:miter lim="800000"/>
                <a:headEnd len="sm" w="sm" type="none"/>
                <a:tailEnd len="sm" w="sm" type="none"/>
              </a:ln>
            </p:spPr>
          </p:cxnSp>
          <p:cxnSp>
            <p:nvCxnSpPr>
              <p:cNvPr id="1088" name="Google Shape;1088;p7"/>
              <p:cNvCxnSpPr/>
              <p:nvPr/>
            </p:nvCxnSpPr>
            <p:spPr>
              <a:xfrm flipH="1">
                <a:off x="1970032" y="1892157"/>
                <a:ext cx="490240" cy="2220686"/>
              </a:xfrm>
              <a:prstGeom prst="straightConnector1">
                <a:avLst/>
              </a:prstGeom>
              <a:noFill/>
              <a:ln cap="flat" cmpd="sng" w="25400">
                <a:solidFill>
                  <a:schemeClr val="accent5"/>
                </a:solidFill>
                <a:prstDash val="solid"/>
                <a:miter lim="800000"/>
                <a:headEnd len="sm" w="sm" type="none"/>
                <a:tailEnd len="sm" w="sm" type="none"/>
              </a:ln>
            </p:spPr>
          </p:cxnSp>
        </p:grpSp>
      </p:grpSp>
      <p:grpSp>
        <p:nvGrpSpPr>
          <p:cNvPr id="1089" name="Google Shape;1089;p7"/>
          <p:cNvGrpSpPr/>
          <p:nvPr/>
        </p:nvGrpSpPr>
        <p:grpSpPr>
          <a:xfrm>
            <a:off x="7616745" y="1267083"/>
            <a:ext cx="490240" cy="2685233"/>
            <a:chOff x="7623619" y="1424932"/>
            <a:chExt cx="490240" cy="2685233"/>
          </a:xfrm>
        </p:grpSpPr>
        <p:pic>
          <p:nvPicPr>
            <p:cNvPr id="1090" name="Google Shape;1090;p7"/>
            <p:cNvPicPr preferRelativeResize="0"/>
            <p:nvPr/>
          </p:nvPicPr>
          <p:blipFill rotWithShape="1">
            <a:blip r:embed="rId3">
              <a:alphaModFix/>
            </a:blip>
            <a:srcRect b="0" l="0" r="0" t="0"/>
            <a:stretch/>
          </p:blipFill>
          <p:spPr>
            <a:xfrm>
              <a:off x="7689703" y="1424932"/>
              <a:ext cx="358073" cy="321852"/>
            </a:xfrm>
            <a:prstGeom prst="rect">
              <a:avLst/>
            </a:prstGeom>
            <a:noFill/>
            <a:ln>
              <a:noFill/>
            </a:ln>
          </p:spPr>
        </p:pic>
        <p:grpSp>
          <p:nvGrpSpPr>
            <p:cNvPr id="1091" name="Google Shape;1091;p7"/>
            <p:cNvGrpSpPr/>
            <p:nvPr/>
          </p:nvGrpSpPr>
          <p:grpSpPr>
            <a:xfrm>
              <a:off x="7623619" y="1889479"/>
              <a:ext cx="490240" cy="2220686"/>
              <a:chOff x="1970032" y="1892157"/>
              <a:chExt cx="490240" cy="2220686"/>
            </a:xfrm>
          </p:grpSpPr>
          <p:cxnSp>
            <p:nvCxnSpPr>
              <p:cNvPr id="1092" name="Google Shape;1092;p7"/>
              <p:cNvCxnSpPr/>
              <p:nvPr/>
            </p:nvCxnSpPr>
            <p:spPr>
              <a:xfrm>
                <a:off x="1970032" y="1892157"/>
                <a:ext cx="490240" cy="2220686"/>
              </a:xfrm>
              <a:prstGeom prst="straightConnector1">
                <a:avLst/>
              </a:prstGeom>
              <a:noFill/>
              <a:ln cap="flat" cmpd="sng" w="25400">
                <a:solidFill>
                  <a:schemeClr val="accent5"/>
                </a:solidFill>
                <a:prstDash val="solid"/>
                <a:miter lim="800000"/>
                <a:headEnd len="sm" w="sm" type="none"/>
                <a:tailEnd len="sm" w="sm" type="none"/>
              </a:ln>
            </p:spPr>
          </p:cxnSp>
          <p:cxnSp>
            <p:nvCxnSpPr>
              <p:cNvPr id="1093" name="Google Shape;1093;p7"/>
              <p:cNvCxnSpPr/>
              <p:nvPr/>
            </p:nvCxnSpPr>
            <p:spPr>
              <a:xfrm flipH="1">
                <a:off x="1970032" y="1892157"/>
                <a:ext cx="490240" cy="2220686"/>
              </a:xfrm>
              <a:prstGeom prst="straightConnector1">
                <a:avLst/>
              </a:prstGeom>
              <a:noFill/>
              <a:ln cap="flat" cmpd="sng" w="25400">
                <a:solidFill>
                  <a:schemeClr val="accent5"/>
                </a:solidFill>
                <a:prstDash val="solid"/>
                <a:miter lim="800000"/>
                <a:headEnd len="sm" w="sm" type="none"/>
                <a:tailEnd len="sm" w="sm" type="none"/>
              </a:ln>
            </p:spPr>
          </p:cxnSp>
        </p:grpSp>
      </p:grpSp>
      <p:sp>
        <p:nvSpPr>
          <p:cNvPr id="1094" name="Google Shape;1094;p7"/>
          <p:cNvSpPr/>
          <p:nvPr/>
        </p:nvSpPr>
        <p:spPr>
          <a:xfrm>
            <a:off x="3480091" y="4137941"/>
            <a:ext cx="1094754" cy="636645"/>
          </a:xfrm>
          <a:prstGeom prst="roundRect">
            <a:avLst>
              <a:gd fmla="val 7245" name="adj"/>
            </a:avLst>
          </a:prstGeom>
          <a:solidFill>
            <a:srgbClr val="00447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Intelligently prioritizes IO during rebuild</a:t>
            </a:r>
            <a:endParaRPr/>
          </a:p>
        </p:txBody>
      </p:sp>
      <p:sp>
        <p:nvSpPr>
          <p:cNvPr id="1095" name="Google Shape;1095;p7"/>
          <p:cNvSpPr/>
          <p:nvPr/>
        </p:nvSpPr>
        <p:spPr>
          <a:xfrm>
            <a:off x="1660744" y="4137941"/>
            <a:ext cx="1753998" cy="636645"/>
          </a:xfrm>
          <a:prstGeom prst="roundRect">
            <a:avLst>
              <a:gd fmla="val 7245" name="adj"/>
            </a:avLst>
          </a:prstGeom>
          <a:solidFill>
            <a:srgbClr val="00447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100">
                <a:solidFill>
                  <a:srgbClr val="FFFFFF"/>
                </a:solidFill>
                <a:latin typeface="Arial"/>
                <a:ea typeface="Arial"/>
                <a:cs typeface="Arial"/>
                <a:sym typeface="Arial"/>
              </a:rPr>
              <a:t>Rebuilds </a:t>
            </a:r>
            <a:r>
              <a:rPr i="1" lang="en-US" sz="1100">
                <a:solidFill>
                  <a:srgbClr val="FFFFFF"/>
                </a:solidFill>
                <a:latin typeface="Arial"/>
                <a:ea typeface="Arial"/>
                <a:cs typeface="Arial"/>
                <a:sym typeface="Arial"/>
              </a:rPr>
              <a:t>only</a:t>
            </a:r>
            <a:r>
              <a:rPr lang="en-US" sz="1100">
                <a:solidFill>
                  <a:srgbClr val="FFFFFF"/>
                </a:solidFill>
                <a:latin typeface="Arial"/>
                <a:ea typeface="Arial"/>
                <a:cs typeface="Arial"/>
                <a:sym typeface="Arial"/>
              </a:rPr>
              <a:t> written data to spare space on </a:t>
            </a:r>
            <a:r>
              <a:rPr i="1" lang="en-US" sz="1100">
                <a:solidFill>
                  <a:srgbClr val="FFFFFF"/>
                </a:solidFill>
                <a:latin typeface="Arial"/>
                <a:ea typeface="Arial"/>
                <a:cs typeface="Arial"/>
                <a:sym typeface="Arial"/>
              </a:rPr>
              <a:t>multiple</a:t>
            </a:r>
            <a:r>
              <a:rPr lang="en-US" sz="1100">
                <a:solidFill>
                  <a:srgbClr val="FFFFFF"/>
                </a:solidFill>
                <a:latin typeface="Arial"/>
                <a:ea typeface="Arial"/>
                <a:cs typeface="Arial"/>
                <a:sym typeface="Arial"/>
              </a:rPr>
              <a:t> drives (FAST!) </a:t>
            </a:r>
            <a:endParaRPr/>
          </a:p>
        </p:txBody>
      </p:sp>
      <p:sp>
        <p:nvSpPr>
          <p:cNvPr id="1096" name="Google Shape;1096;p7"/>
          <p:cNvSpPr/>
          <p:nvPr/>
        </p:nvSpPr>
        <p:spPr>
          <a:xfrm>
            <a:off x="1903976" y="1309075"/>
            <a:ext cx="680651" cy="233258"/>
          </a:xfrm>
          <a:prstGeom prst="roundRect">
            <a:avLst>
              <a:gd fmla="val 7245" name="adj"/>
            </a:avLst>
          </a:prstGeom>
          <a:gradFill>
            <a:gsLst>
              <a:gs pos="0">
                <a:schemeClr val="accent2"/>
              </a:gs>
              <a:gs pos="100000">
                <a:srgbClr val="6EA204">
                  <a:alpha val="67843"/>
                </a:srgbClr>
              </a:gs>
            </a:gsLst>
            <a:lin ang="16200000" scaled="0"/>
          </a:gra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Replaced drive</a:t>
            </a:r>
            <a:endParaRPr/>
          </a:p>
        </p:txBody>
      </p:sp>
      <p:sp>
        <p:nvSpPr>
          <p:cNvPr id="1097" name="Google Shape;1097;p7"/>
          <p:cNvSpPr/>
          <p:nvPr/>
        </p:nvSpPr>
        <p:spPr>
          <a:xfrm>
            <a:off x="7519552" y="1306832"/>
            <a:ext cx="680651" cy="237744"/>
          </a:xfrm>
          <a:prstGeom prst="roundRect">
            <a:avLst>
              <a:gd fmla="val 7245" name="adj"/>
            </a:avLst>
          </a:prstGeom>
          <a:gradFill>
            <a:gsLst>
              <a:gs pos="0">
                <a:schemeClr val="accent2"/>
              </a:gs>
              <a:gs pos="100000">
                <a:srgbClr val="6EA204">
                  <a:alpha val="67843"/>
                </a:srgbClr>
              </a:gs>
            </a:gsLst>
            <a:lin ang="16200000" scaled="0"/>
          </a:grad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700">
                <a:solidFill>
                  <a:srgbClr val="FFFFFF"/>
                </a:solidFill>
                <a:latin typeface="Arial"/>
                <a:ea typeface="Arial"/>
                <a:cs typeface="Arial"/>
                <a:sym typeface="Arial"/>
              </a:rPr>
              <a:t>Replaced drive</a:t>
            </a:r>
            <a:endParaRPr/>
          </a:p>
        </p:txBody>
      </p:sp>
      <p:grpSp>
        <p:nvGrpSpPr>
          <p:cNvPr id="1098" name="Google Shape;1098;p7"/>
          <p:cNvGrpSpPr/>
          <p:nvPr/>
        </p:nvGrpSpPr>
        <p:grpSpPr>
          <a:xfrm>
            <a:off x="697382" y="1893080"/>
            <a:ext cx="7460772" cy="952171"/>
            <a:chOff x="704257" y="1920579"/>
            <a:chExt cx="7460772" cy="934850"/>
          </a:xfrm>
        </p:grpSpPr>
        <p:sp>
          <p:nvSpPr>
            <p:cNvPr id="1099" name="Google Shape;1099;p7"/>
            <p:cNvSpPr/>
            <p:nvPr/>
          </p:nvSpPr>
          <p:spPr>
            <a:xfrm>
              <a:off x="705455" y="1920579"/>
              <a:ext cx="436126"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0" name="Google Shape;1100;p7"/>
            <p:cNvSpPr/>
            <p:nvPr/>
          </p:nvSpPr>
          <p:spPr>
            <a:xfrm>
              <a:off x="1787340" y="2017776"/>
              <a:ext cx="356801"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1" name="Google Shape;1101;p7"/>
            <p:cNvSpPr/>
            <p:nvPr/>
          </p:nvSpPr>
          <p:spPr>
            <a:xfrm rot="10800000">
              <a:off x="2758346" y="2197699"/>
              <a:ext cx="436126"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2" name="Google Shape;1102;p7"/>
            <p:cNvSpPr/>
            <p:nvPr/>
          </p:nvSpPr>
          <p:spPr>
            <a:xfrm rot="10800000">
              <a:off x="1055583" y="2197699"/>
              <a:ext cx="141520"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3" name="Google Shape;1103;p7"/>
            <p:cNvSpPr/>
            <p:nvPr/>
          </p:nvSpPr>
          <p:spPr>
            <a:xfrm rot="10800000">
              <a:off x="1199990" y="2100502"/>
              <a:ext cx="296345"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4" name="Google Shape;1104;p7"/>
            <p:cNvSpPr/>
            <p:nvPr/>
          </p:nvSpPr>
          <p:spPr>
            <a:xfrm rot="10800000">
              <a:off x="2757148" y="2575219"/>
              <a:ext cx="436126"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5" name="Google Shape;1105;p7"/>
            <p:cNvSpPr/>
            <p:nvPr/>
          </p:nvSpPr>
          <p:spPr>
            <a:xfrm rot="10800000">
              <a:off x="1754588" y="2478022"/>
              <a:ext cx="356801"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6" name="Google Shape;1106;p7"/>
            <p:cNvSpPr/>
            <p:nvPr/>
          </p:nvSpPr>
          <p:spPr>
            <a:xfrm rot="10800000">
              <a:off x="1198791" y="2575219"/>
              <a:ext cx="566064"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7" name="Google Shape;1107;p7"/>
            <p:cNvSpPr/>
            <p:nvPr/>
          </p:nvSpPr>
          <p:spPr>
            <a:xfrm>
              <a:off x="704257" y="2298099"/>
              <a:ext cx="436126"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8" name="Google Shape;1108;p7"/>
            <p:cNvSpPr/>
            <p:nvPr/>
          </p:nvSpPr>
          <p:spPr>
            <a:xfrm>
              <a:off x="1701426" y="2298099"/>
              <a:ext cx="536123"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09" name="Google Shape;1109;p7"/>
            <p:cNvSpPr/>
            <p:nvPr/>
          </p:nvSpPr>
          <p:spPr>
            <a:xfrm rot="10800000">
              <a:off x="7728903" y="2575219"/>
              <a:ext cx="436126"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0" name="Google Shape;1110;p7"/>
            <p:cNvSpPr/>
            <p:nvPr/>
          </p:nvSpPr>
          <p:spPr>
            <a:xfrm rot="10800000">
              <a:off x="6726343" y="2478022"/>
              <a:ext cx="356801"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1" name="Google Shape;1111;p7"/>
            <p:cNvSpPr/>
            <p:nvPr/>
          </p:nvSpPr>
          <p:spPr>
            <a:xfrm>
              <a:off x="5609274" y="2298099"/>
              <a:ext cx="502864"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2" name="Google Shape;1112;p7"/>
            <p:cNvSpPr/>
            <p:nvPr/>
          </p:nvSpPr>
          <p:spPr>
            <a:xfrm>
              <a:off x="7311648" y="2298099"/>
              <a:ext cx="259603"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3" name="Google Shape;1113;p7"/>
            <p:cNvSpPr/>
            <p:nvPr/>
          </p:nvSpPr>
          <p:spPr>
            <a:xfrm>
              <a:off x="7374149" y="2395296"/>
              <a:ext cx="296345"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4" name="Google Shape;1114;p7"/>
            <p:cNvSpPr/>
            <p:nvPr/>
          </p:nvSpPr>
          <p:spPr>
            <a:xfrm>
              <a:off x="5677210" y="1920579"/>
              <a:ext cx="436126"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5" name="Google Shape;1115;p7"/>
            <p:cNvSpPr/>
            <p:nvPr/>
          </p:nvSpPr>
          <p:spPr>
            <a:xfrm>
              <a:off x="6759095" y="2017776"/>
              <a:ext cx="356801"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6" name="Google Shape;1116;p7"/>
            <p:cNvSpPr/>
            <p:nvPr/>
          </p:nvSpPr>
          <p:spPr>
            <a:xfrm>
              <a:off x="6939253" y="1920579"/>
              <a:ext cx="732440"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7" name="Google Shape;1117;p7"/>
            <p:cNvSpPr/>
            <p:nvPr/>
          </p:nvSpPr>
          <p:spPr>
            <a:xfrm rot="10800000">
              <a:off x="6632935" y="2197699"/>
              <a:ext cx="536123"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8" name="Google Shape;1118;p7"/>
            <p:cNvSpPr/>
            <p:nvPr/>
          </p:nvSpPr>
          <p:spPr>
            <a:xfrm rot="10800000">
              <a:off x="5240452" y="2575219"/>
              <a:ext cx="544098"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19" name="Google Shape;1119;p7"/>
            <p:cNvSpPr/>
            <p:nvPr/>
          </p:nvSpPr>
          <p:spPr>
            <a:xfrm rot="10800000">
              <a:off x="4237893" y="2478022"/>
              <a:ext cx="356801"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0" name="Google Shape;1120;p7"/>
            <p:cNvSpPr/>
            <p:nvPr/>
          </p:nvSpPr>
          <p:spPr>
            <a:xfrm>
              <a:off x="3350500" y="2298099"/>
              <a:ext cx="273188"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1" name="Google Shape;1121;p7"/>
            <p:cNvSpPr/>
            <p:nvPr/>
          </p:nvSpPr>
          <p:spPr>
            <a:xfrm>
              <a:off x="5184931" y="2298099"/>
              <a:ext cx="141520"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2" name="Google Shape;1122;p7"/>
            <p:cNvSpPr/>
            <p:nvPr/>
          </p:nvSpPr>
          <p:spPr>
            <a:xfrm>
              <a:off x="4885698" y="2395296"/>
              <a:ext cx="296345"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3" name="Google Shape;1123;p7"/>
            <p:cNvSpPr/>
            <p:nvPr/>
          </p:nvSpPr>
          <p:spPr>
            <a:xfrm>
              <a:off x="4270644" y="2017776"/>
              <a:ext cx="356801"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4" name="Google Shape;1124;p7"/>
            <p:cNvSpPr/>
            <p:nvPr/>
          </p:nvSpPr>
          <p:spPr>
            <a:xfrm>
              <a:off x="4617178" y="1920579"/>
              <a:ext cx="566064"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5" name="Google Shape;1125;p7"/>
            <p:cNvSpPr/>
            <p:nvPr/>
          </p:nvSpPr>
          <p:spPr>
            <a:xfrm rot="10800000">
              <a:off x="5241648" y="2197699"/>
              <a:ext cx="537963"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6" name="Google Shape;1126;p7"/>
            <p:cNvSpPr/>
            <p:nvPr/>
          </p:nvSpPr>
          <p:spPr>
            <a:xfrm rot="10800000">
              <a:off x="4144484" y="2197699"/>
              <a:ext cx="536123"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7" name="Google Shape;1127;p7"/>
            <p:cNvSpPr/>
            <p:nvPr/>
          </p:nvSpPr>
          <p:spPr>
            <a:xfrm>
              <a:off x="1928308" y="2762805"/>
              <a:ext cx="215834"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28" name="Google Shape;1128;p7"/>
            <p:cNvSpPr/>
            <p:nvPr/>
          </p:nvSpPr>
          <p:spPr>
            <a:xfrm>
              <a:off x="7583285" y="2665608"/>
              <a:ext cx="88408" cy="92624"/>
            </a:xfrm>
            <a:prstGeom prst="rect">
              <a:avLst/>
            </a:prstGeom>
            <a:solidFill>
              <a:srgbClr val="7030A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grpSp>
        <p:nvGrpSpPr>
          <p:cNvPr id="1129" name="Google Shape;1129;p7"/>
          <p:cNvGrpSpPr/>
          <p:nvPr/>
        </p:nvGrpSpPr>
        <p:grpSpPr>
          <a:xfrm>
            <a:off x="697383" y="1893080"/>
            <a:ext cx="7460771" cy="952171"/>
            <a:chOff x="704257" y="1920579"/>
            <a:chExt cx="7460771" cy="934850"/>
          </a:xfrm>
        </p:grpSpPr>
        <p:sp>
          <p:nvSpPr>
            <p:cNvPr id="1130" name="Google Shape;1130;p7"/>
            <p:cNvSpPr/>
            <p:nvPr/>
          </p:nvSpPr>
          <p:spPr>
            <a:xfrm>
              <a:off x="1424891" y="1920579"/>
              <a:ext cx="277734"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1" name="Google Shape;1131;p7"/>
            <p:cNvSpPr/>
            <p:nvPr/>
          </p:nvSpPr>
          <p:spPr>
            <a:xfrm rot="10800000">
              <a:off x="2477767" y="2197699"/>
              <a:ext cx="285568"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2" name="Google Shape;1132;p7"/>
            <p:cNvSpPr/>
            <p:nvPr/>
          </p:nvSpPr>
          <p:spPr>
            <a:xfrm rot="10800000">
              <a:off x="2573012" y="2100502"/>
              <a:ext cx="261556"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3" name="Google Shape;1133;p7"/>
            <p:cNvSpPr/>
            <p:nvPr/>
          </p:nvSpPr>
          <p:spPr>
            <a:xfrm rot="10800000">
              <a:off x="1199989" y="2197699"/>
              <a:ext cx="45782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4" name="Google Shape;1134;p7"/>
            <p:cNvSpPr/>
            <p:nvPr/>
          </p:nvSpPr>
          <p:spPr>
            <a:xfrm rot="10800000">
              <a:off x="1503261" y="2100502"/>
              <a:ext cx="262791"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5" name="Google Shape;1135;p7"/>
            <p:cNvSpPr/>
            <p:nvPr/>
          </p:nvSpPr>
          <p:spPr>
            <a:xfrm rot="10800000">
              <a:off x="1754587" y="2575219"/>
              <a:ext cx="441518"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6" name="Google Shape;1136;p7"/>
            <p:cNvSpPr/>
            <p:nvPr/>
          </p:nvSpPr>
          <p:spPr>
            <a:xfrm rot="10800000">
              <a:off x="704257" y="2478022"/>
              <a:ext cx="487610"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7" name="Google Shape;1137;p7"/>
            <p:cNvSpPr/>
            <p:nvPr/>
          </p:nvSpPr>
          <p:spPr>
            <a:xfrm>
              <a:off x="2240917" y="2298099"/>
              <a:ext cx="45782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8" name="Google Shape;1138;p7"/>
            <p:cNvSpPr/>
            <p:nvPr/>
          </p:nvSpPr>
          <p:spPr>
            <a:xfrm rot="10800000">
              <a:off x="6736609" y="2575219"/>
              <a:ext cx="433698"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39" name="Google Shape;1139;p7"/>
            <p:cNvSpPr/>
            <p:nvPr/>
          </p:nvSpPr>
          <p:spPr>
            <a:xfrm>
              <a:off x="6852768" y="2298099"/>
              <a:ext cx="45782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0" name="Google Shape;1140;p7"/>
            <p:cNvSpPr/>
            <p:nvPr/>
          </p:nvSpPr>
          <p:spPr>
            <a:xfrm>
              <a:off x="6314474" y="1920579"/>
              <a:ext cx="627947"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1" name="Google Shape;1141;p7"/>
            <p:cNvSpPr/>
            <p:nvPr/>
          </p:nvSpPr>
          <p:spPr>
            <a:xfrm>
              <a:off x="7318713" y="2017776"/>
              <a:ext cx="487610"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2" name="Google Shape;1142;p7"/>
            <p:cNvSpPr/>
            <p:nvPr/>
          </p:nvSpPr>
          <p:spPr>
            <a:xfrm rot="10800000">
              <a:off x="5811840" y="2197699"/>
              <a:ext cx="45782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3" name="Google Shape;1143;p7"/>
            <p:cNvSpPr/>
            <p:nvPr/>
          </p:nvSpPr>
          <p:spPr>
            <a:xfrm rot="10800000">
              <a:off x="4679408" y="2575219"/>
              <a:ext cx="277734"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4" name="Google Shape;1144;p7"/>
            <p:cNvSpPr/>
            <p:nvPr/>
          </p:nvSpPr>
          <p:spPr>
            <a:xfrm>
              <a:off x="3618698" y="2298099"/>
              <a:ext cx="285568"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5" name="Google Shape;1145;p7"/>
            <p:cNvSpPr/>
            <p:nvPr/>
          </p:nvSpPr>
          <p:spPr>
            <a:xfrm>
              <a:off x="3547465" y="2395296"/>
              <a:ext cx="261556"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6" name="Google Shape;1146;p7"/>
            <p:cNvSpPr/>
            <p:nvPr/>
          </p:nvSpPr>
          <p:spPr>
            <a:xfrm>
              <a:off x="4724221" y="2298099"/>
              <a:ext cx="45782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7" name="Google Shape;1147;p7"/>
            <p:cNvSpPr/>
            <p:nvPr/>
          </p:nvSpPr>
          <p:spPr>
            <a:xfrm>
              <a:off x="4615981" y="2395296"/>
              <a:ext cx="262791"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8" name="Google Shape;1148;p7"/>
            <p:cNvSpPr/>
            <p:nvPr/>
          </p:nvSpPr>
          <p:spPr>
            <a:xfrm>
              <a:off x="4185928" y="1920579"/>
              <a:ext cx="441518"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49" name="Google Shape;1149;p7"/>
            <p:cNvSpPr/>
            <p:nvPr/>
          </p:nvSpPr>
          <p:spPr>
            <a:xfrm>
              <a:off x="5190165" y="2017776"/>
              <a:ext cx="61676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50" name="Google Shape;1150;p7"/>
            <p:cNvSpPr/>
            <p:nvPr/>
          </p:nvSpPr>
          <p:spPr>
            <a:xfrm rot="10800000">
              <a:off x="3683292" y="2175636"/>
              <a:ext cx="457823" cy="114687"/>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51" name="Google Shape;1151;p7"/>
            <p:cNvSpPr/>
            <p:nvPr/>
          </p:nvSpPr>
          <p:spPr>
            <a:xfrm>
              <a:off x="7732115" y="2762805"/>
              <a:ext cx="432913" cy="92624"/>
            </a:xfrm>
            <a:prstGeom prst="rect">
              <a:avLst/>
            </a:prstGeom>
            <a:solidFill>
              <a:srgbClr val="6EA204">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grpSp>
        <p:nvGrpSpPr>
          <p:cNvPr id="1152" name="Google Shape;1152;p7"/>
          <p:cNvGrpSpPr/>
          <p:nvPr/>
        </p:nvGrpSpPr>
        <p:grpSpPr>
          <a:xfrm>
            <a:off x="697383" y="1893079"/>
            <a:ext cx="7461970" cy="1036430"/>
            <a:chOff x="704257" y="1920579"/>
            <a:chExt cx="7461970" cy="1017576"/>
          </a:xfrm>
        </p:grpSpPr>
        <p:sp>
          <p:nvSpPr>
            <p:cNvPr id="1153" name="Google Shape;1153;p7"/>
            <p:cNvSpPr/>
            <p:nvPr/>
          </p:nvSpPr>
          <p:spPr>
            <a:xfrm>
              <a:off x="2706861" y="2017776"/>
              <a:ext cx="4752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54" name="Google Shape;1154;p7"/>
            <p:cNvSpPr/>
            <p:nvPr/>
          </p:nvSpPr>
          <p:spPr>
            <a:xfrm rot="10800000">
              <a:off x="2837667" y="2100502"/>
              <a:ext cx="34303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nvGrpSpPr>
            <p:cNvPr id="1155" name="Google Shape;1155;p7"/>
            <p:cNvGrpSpPr/>
            <p:nvPr/>
          </p:nvGrpSpPr>
          <p:grpSpPr>
            <a:xfrm>
              <a:off x="704257" y="1920579"/>
              <a:ext cx="7461970" cy="1017576"/>
              <a:chOff x="704257" y="1920579"/>
              <a:chExt cx="7461970" cy="1017576"/>
            </a:xfrm>
          </p:grpSpPr>
          <p:sp>
            <p:nvSpPr>
              <p:cNvPr id="1156" name="Google Shape;1156;p7"/>
              <p:cNvSpPr/>
              <p:nvPr/>
            </p:nvSpPr>
            <p:spPr>
              <a:xfrm>
                <a:off x="1136592" y="1920579"/>
                <a:ext cx="28556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57" name="Google Shape;1157;p7"/>
              <p:cNvSpPr/>
              <p:nvPr/>
            </p:nvSpPr>
            <p:spPr>
              <a:xfrm>
                <a:off x="1065359" y="2017776"/>
                <a:ext cx="26155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58" name="Google Shape;1158;p7"/>
              <p:cNvSpPr/>
              <p:nvPr/>
            </p:nvSpPr>
            <p:spPr>
              <a:xfrm>
                <a:off x="1702624" y="1920579"/>
                <a:ext cx="441518"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59" name="Google Shape;1159;p7"/>
              <p:cNvSpPr/>
              <p:nvPr/>
            </p:nvSpPr>
            <p:spPr>
              <a:xfrm>
                <a:off x="2133874" y="1920579"/>
                <a:ext cx="56606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0" name="Google Shape;1160;p7"/>
              <p:cNvSpPr/>
              <p:nvPr/>
            </p:nvSpPr>
            <p:spPr>
              <a:xfrm>
                <a:off x="2133875" y="2017776"/>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1" name="Google Shape;1161;p7"/>
              <p:cNvSpPr/>
              <p:nvPr/>
            </p:nvSpPr>
            <p:spPr>
              <a:xfrm>
                <a:off x="2837672" y="1920579"/>
                <a:ext cx="342368"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2" name="Google Shape;1162;p7"/>
              <p:cNvSpPr/>
              <p:nvPr/>
            </p:nvSpPr>
            <p:spPr>
              <a:xfrm rot="10800000">
                <a:off x="2197302" y="2197699"/>
                <a:ext cx="27773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3" name="Google Shape;1163;p7"/>
              <p:cNvSpPr/>
              <p:nvPr/>
            </p:nvSpPr>
            <p:spPr>
              <a:xfrm rot="10800000">
                <a:off x="2118235" y="2100502"/>
                <a:ext cx="4679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4" name="Google Shape;1164;p7"/>
              <p:cNvSpPr/>
              <p:nvPr/>
            </p:nvSpPr>
            <p:spPr>
              <a:xfrm rot="10800000">
                <a:off x="705455" y="2197699"/>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5" name="Google Shape;1165;p7"/>
              <p:cNvSpPr/>
              <p:nvPr/>
            </p:nvSpPr>
            <p:spPr>
              <a:xfrm rot="10800000">
                <a:off x="705455" y="2100502"/>
                <a:ext cx="48761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6" name="Google Shape;1166;p7"/>
              <p:cNvSpPr/>
              <p:nvPr/>
            </p:nvSpPr>
            <p:spPr>
              <a:xfrm rot="10800000">
                <a:off x="2836472" y="2478022"/>
                <a:ext cx="480442"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7" name="Google Shape;1167;p7"/>
              <p:cNvSpPr/>
              <p:nvPr/>
            </p:nvSpPr>
            <p:spPr>
              <a:xfrm rot="10800000">
                <a:off x="2476569" y="2575219"/>
                <a:ext cx="28556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8" name="Google Shape;1168;p7"/>
              <p:cNvSpPr/>
              <p:nvPr/>
            </p:nvSpPr>
            <p:spPr>
              <a:xfrm rot="10800000">
                <a:off x="2571813" y="2478022"/>
                <a:ext cx="26155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69" name="Google Shape;1169;p7"/>
              <p:cNvSpPr/>
              <p:nvPr/>
            </p:nvSpPr>
            <p:spPr>
              <a:xfrm rot="10800000">
                <a:off x="1502063" y="2478022"/>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0" name="Google Shape;1170;p7"/>
              <p:cNvSpPr/>
              <p:nvPr/>
            </p:nvSpPr>
            <p:spPr>
              <a:xfrm rot="10800000">
                <a:off x="1054385" y="2575219"/>
                <a:ext cx="14152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1" name="Google Shape;1171;p7"/>
              <p:cNvSpPr/>
              <p:nvPr/>
            </p:nvSpPr>
            <p:spPr>
              <a:xfrm rot="10800000">
                <a:off x="1198792" y="2478022"/>
                <a:ext cx="296345"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2" name="Google Shape;1172;p7"/>
              <p:cNvSpPr/>
              <p:nvPr/>
            </p:nvSpPr>
            <p:spPr>
              <a:xfrm rot="10800000">
                <a:off x="704257" y="2575219"/>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3" name="Google Shape;1173;p7"/>
              <p:cNvSpPr/>
              <p:nvPr/>
            </p:nvSpPr>
            <p:spPr>
              <a:xfrm>
                <a:off x="704257" y="2395296"/>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4" name="Google Shape;1174;p7"/>
              <p:cNvSpPr/>
              <p:nvPr/>
            </p:nvSpPr>
            <p:spPr>
              <a:xfrm>
                <a:off x="1135394" y="2298099"/>
                <a:ext cx="28556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5" name="Google Shape;1175;p7"/>
              <p:cNvSpPr/>
              <p:nvPr/>
            </p:nvSpPr>
            <p:spPr>
              <a:xfrm>
                <a:off x="1423693" y="2298099"/>
                <a:ext cx="27773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6" name="Google Shape;1176;p7"/>
              <p:cNvSpPr/>
              <p:nvPr/>
            </p:nvSpPr>
            <p:spPr>
              <a:xfrm>
                <a:off x="1312574" y="2395296"/>
                <a:ext cx="4679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7" name="Google Shape;1177;p7"/>
              <p:cNvSpPr/>
              <p:nvPr/>
            </p:nvSpPr>
            <p:spPr>
              <a:xfrm>
                <a:off x="1786142" y="2395296"/>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8" name="Google Shape;1178;p7"/>
              <p:cNvSpPr/>
              <p:nvPr/>
            </p:nvSpPr>
            <p:spPr>
              <a:xfrm>
                <a:off x="2132677" y="2395296"/>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79" name="Google Shape;1179;p7"/>
              <p:cNvSpPr/>
              <p:nvPr/>
            </p:nvSpPr>
            <p:spPr>
              <a:xfrm>
                <a:off x="2836473" y="2298099"/>
                <a:ext cx="519323"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0" name="Google Shape;1180;p7"/>
              <p:cNvSpPr/>
              <p:nvPr/>
            </p:nvSpPr>
            <p:spPr>
              <a:xfrm rot="10800000">
                <a:off x="7448324" y="2575219"/>
                <a:ext cx="285568"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1" name="Google Shape;1181;p7"/>
              <p:cNvSpPr/>
              <p:nvPr/>
            </p:nvSpPr>
            <p:spPr>
              <a:xfrm rot="10800000">
                <a:off x="7543568" y="2478022"/>
                <a:ext cx="26155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2" name="Google Shape;1182;p7"/>
              <p:cNvSpPr/>
              <p:nvPr/>
            </p:nvSpPr>
            <p:spPr>
              <a:xfrm rot="10800000">
                <a:off x="7170308" y="2575219"/>
                <a:ext cx="28685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3" name="Google Shape;1183;p7"/>
              <p:cNvSpPr/>
              <p:nvPr/>
            </p:nvSpPr>
            <p:spPr>
              <a:xfrm rot="10800000">
                <a:off x="6170546" y="2575219"/>
                <a:ext cx="56606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4" name="Google Shape;1184;p7"/>
              <p:cNvSpPr/>
              <p:nvPr/>
            </p:nvSpPr>
            <p:spPr>
              <a:xfrm rot="10800000">
                <a:off x="6473818" y="2478022"/>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5" name="Google Shape;1185;p7"/>
              <p:cNvSpPr/>
              <p:nvPr/>
            </p:nvSpPr>
            <p:spPr>
              <a:xfrm rot="10800000">
                <a:off x="5779142" y="2575219"/>
                <a:ext cx="25367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6" name="Google Shape;1186;p7"/>
              <p:cNvSpPr/>
              <p:nvPr/>
            </p:nvSpPr>
            <p:spPr>
              <a:xfrm rot="10800000">
                <a:off x="5867040" y="2478022"/>
                <a:ext cx="296582"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7" name="Google Shape;1187;p7"/>
              <p:cNvSpPr/>
              <p:nvPr/>
            </p:nvSpPr>
            <p:spPr>
              <a:xfrm>
                <a:off x="5751648" y="2395296"/>
                <a:ext cx="281165" cy="81365"/>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8" name="Google Shape;1188;p7"/>
              <p:cNvSpPr/>
              <p:nvPr/>
            </p:nvSpPr>
            <p:spPr>
              <a:xfrm>
                <a:off x="6395448" y="2298099"/>
                <a:ext cx="27773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89" name="Google Shape;1189;p7"/>
              <p:cNvSpPr/>
              <p:nvPr/>
            </p:nvSpPr>
            <p:spPr>
              <a:xfrm>
                <a:off x="6284329" y="2395296"/>
                <a:ext cx="4679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0" name="Google Shape;1190;p7"/>
              <p:cNvSpPr/>
              <p:nvPr/>
            </p:nvSpPr>
            <p:spPr>
              <a:xfrm>
                <a:off x="7677419" y="2395296"/>
                <a:ext cx="48761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1" name="Google Shape;1191;p7"/>
              <p:cNvSpPr/>
              <p:nvPr/>
            </p:nvSpPr>
            <p:spPr>
              <a:xfrm>
                <a:off x="5794731" y="2017776"/>
                <a:ext cx="23928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2" name="Google Shape;1192;p7"/>
              <p:cNvSpPr/>
              <p:nvPr/>
            </p:nvSpPr>
            <p:spPr>
              <a:xfrm>
                <a:off x="6108347" y="1920579"/>
                <a:ext cx="285568"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3" name="Google Shape;1193;p7"/>
              <p:cNvSpPr/>
              <p:nvPr/>
            </p:nvSpPr>
            <p:spPr>
              <a:xfrm>
                <a:off x="6037114" y="2017776"/>
                <a:ext cx="26155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4" name="Google Shape;1194;p7"/>
              <p:cNvSpPr/>
              <p:nvPr/>
            </p:nvSpPr>
            <p:spPr>
              <a:xfrm>
                <a:off x="7105630" y="2017776"/>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5" name="Google Shape;1195;p7"/>
              <p:cNvSpPr/>
              <p:nvPr/>
            </p:nvSpPr>
            <p:spPr>
              <a:xfrm>
                <a:off x="7674580" y="1920579"/>
                <a:ext cx="14152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6" name="Google Shape;1196;p7"/>
              <p:cNvSpPr/>
              <p:nvPr/>
            </p:nvSpPr>
            <p:spPr>
              <a:xfrm>
                <a:off x="7375347" y="2017776"/>
                <a:ext cx="296345"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7" name="Google Shape;1197;p7"/>
              <p:cNvSpPr/>
              <p:nvPr/>
            </p:nvSpPr>
            <p:spPr>
              <a:xfrm>
                <a:off x="7809426" y="1920579"/>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8" name="Google Shape;1198;p7"/>
              <p:cNvSpPr/>
              <p:nvPr/>
            </p:nvSpPr>
            <p:spPr>
              <a:xfrm rot="10800000">
                <a:off x="7809426" y="2100502"/>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199" name="Google Shape;1199;p7"/>
              <p:cNvSpPr/>
              <p:nvPr/>
            </p:nvSpPr>
            <p:spPr>
              <a:xfrm rot="10800000">
                <a:off x="7449522" y="2197699"/>
                <a:ext cx="12292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0" name="Google Shape;1200;p7"/>
              <p:cNvSpPr/>
              <p:nvPr/>
            </p:nvSpPr>
            <p:spPr>
              <a:xfrm rot="10800000">
                <a:off x="7169057" y="2197699"/>
                <a:ext cx="27773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1" name="Google Shape;1201;p7"/>
              <p:cNvSpPr/>
              <p:nvPr/>
            </p:nvSpPr>
            <p:spPr>
              <a:xfrm rot="10800000">
                <a:off x="7089990" y="2100502"/>
                <a:ext cx="4679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2" name="Google Shape;1202;p7"/>
              <p:cNvSpPr/>
              <p:nvPr/>
            </p:nvSpPr>
            <p:spPr>
              <a:xfrm rot="10800000">
                <a:off x="6727541" y="2100502"/>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3" name="Google Shape;1203;p7"/>
              <p:cNvSpPr/>
              <p:nvPr/>
            </p:nvSpPr>
            <p:spPr>
              <a:xfrm rot="10800000">
                <a:off x="6475016" y="2100502"/>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4" name="Google Shape;1204;p7"/>
              <p:cNvSpPr/>
              <p:nvPr/>
            </p:nvSpPr>
            <p:spPr>
              <a:xfrm rot="10800000">
                <a:off x="5773714" y="2197699"/>
                <a:ext cx="26029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5" name="Google Shape;1205;p7"/>
              <p:cNvSpPr/>
              <p:nvPr/>
            </p:nvSpPr>
            <p:spPr>
              <a:xfrm rot="10800000">
                <a:off x="4959873" y="2575219"/>
                <a:ext cx="28556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6" name="Google Shape;1206;p7"/>
              <p:cNvSpPr/>
              <p:nvPr/>
            </p:nvSpPr>
            <p:spPr>
              <a:xfrm rot="10800000">
                <a:off x="5055117" y="2478022"/>
                <a:ext cx="26155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7" name="Google Shape;1207;p7"/>
              <p:cNvSpPr/>
              <p:nvPr/>
            </p:nvSpPr>
            <p:spPr>
              <a:xfrm rot="10800000">
                <a:off x="4237891" y="2575219"/>
                <a:ext cx="441518"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8" name="Google Shape;1208;p7"/>
              <p:cNvSpPr/>
              <p:nvPr/>
            </p:nvSpPr>
            <p:spPr>
              <a:xfrm rot="10800000">
                <a:off x="3682095" y="2575219"/>
                <a:ext cx="56606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09" name="Google Shape;1209;p7"/>
              <p:cNvSpPr/>
              <p:nvPr/>
            </p:nvSpPr>
            <p:spPr>
              <a:xfrm rot="10800000">
                <a:off x="3985367" y="2478022"/>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0" name="Google Shape;1210;p7"/>
              <p:cNvSpPr/>
              <p:nvPr/>
            </p:nvSpPr>
            <p:spPr>
              <a:xfrm rot="10800000">
                <a:off x="3187561" y="2575219"/>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1" name="Google Shape;1211;p7"/>
              <p:cNvSpPr/>
              <p:nvPr/>
            </p:nvSpPr>
            <p:spPr>
              <a:xfrm rot="10800000">
                <a:off x="3313225" y="2478022"/>
                <a:ext cx="361945"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2" name="Google Shape;1212;p7"/>
              <p:cNvSpPr/>
              <p:nvPr/>
            </p:nvSpPr>
            <p:spPr>
              <a:xfrm>
                <a:off x="3089379" y="2395296"/>
                <a:ext cx="45498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3" name="Google Shape;1213;p7"/>
              <p:cNvSpPr/>
              <p:nvPr/>
            </p:nvSpPr>
            <p:spPr>
              <a:xfrm>
                <a:off x="3906997" y="2298099"/>
                <a:ext cx="27773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4" name="Google Shape;1214;p7"/>
              <p:cNvSpPr/>
              <p:nvPr/>
            </p:nvSpPr>
            <p:spPr>
              <a:xfrm>
                <a:off x="3795878" y="2395296"/>
                <a:ext cx="4679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5" name="Google Shape;1215;p7"/>
              <p:cNvSpPr/>
              <p:nvPr/>
            </p:nvSpPr>
            <p:spPr>
              <a:xfrm>
                <a:off x="5319777" y="2298099"/>
                <a:ext cx="28949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6" name="Google Shape;1216;p7"/>
              <p:cNvSpPr/>
              <p:nvPr/>
            </p:nvSpPr>
            <p:spPr>
              <a:xfrm>
                <a:off x="5188968" y="2395296"/>
                <a:ext cx="564862" cy="81365"/>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7" name="Google Shape;1217;p7"/>
              <p:cNvSpPr/>
              <p:nvPr/>
            </p:nvSpPr>
            <p:spPr>
              <a:xfrm>
                <a:off x="4617179" y="2017776"/>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8" name="Google Shape;1218;p7"/>
              <p:cNvSpPr/>
              <p:nvPr/>
            </p:nvSpPr>
            <p:spPr>
              <a:xfrm>
                <a:off x="5186129" y="1920579"/>
                <a:ext cx="14152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19" name="Google Shape;1219;p7"/>
              <p:cNvSpPr/>
              <p:nvPr/>
            </p:nvSpPr>
            <p:spPr>
              <a:xfrm>
                <a:off x="4886896" y="2017776"/>
                <a:ext cx="296345"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0" name="Google Shape;1220;p7"/>
              <p:cNvSpPr/>
              <p:nvPr/>
            </p:nvSpPr>
            <p:spPr>
              <a:xfrm>
                <a:off x="5320975" y="1920579"/>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1" name="Google Shape;1221;p7"/>
              <p:cNvSpPr/>
              <p:nvPr/>
            </p:nvSpPr>
            <p:spPr>
              <a:xfrm rot="10800000">
                <a:off x="5320975" y="2100502"/>
                <a:ext cx="261126"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2" name="Google Shape;1222;p7"/>
              <p:cNvSpPr/>
              <p:nvPr/>
            </p:nvSpPr>
            <p:spPr>
              <a:xfrm rot="10800000">
                <a:off x="4961071" y="2197699"/>
                <a:ext cx="285567"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3" name="Google Shape;1223;p7"/>
              <p:cNvSpPr/>
              <p:nvPr/>
            </p:nvSpPr>
            <p:spPr>
              <a:xfrm rot="10800000">
                <a:off x="4680606" y="2197699"/>
                <a:ext cx="277734"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4" name="Google Shape;1224;p7"/>
              <p:cNvSpPr/>
              <p:nvPr/>
            </p:nvSpPr>
            <p:spPr>
              <a:xfrm rot="10800000">
                <a:off x="4601540" y="2100502"/>
                <a:ext cx="46791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5" name="Google Shape;1225;p7"/>
              <p:cNvSpPr/>
              <p:nvPr/>
            </p:nvSpPr>
            <p:spPr>
              <a:xfrm rot="10800000">
                <a:off x="4239091" y="2100502"/>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6" name="Google Shape;1226;p7"/>
              <p:cNvSpPr/>
              <p:nvPr/>
            </p:nvSpPr>
            <p:spPr>
              <a:xfrm rot="10800000">
                <a:off x="3986565" y="2100502"/>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7" name="Google Shape;1227;p7"/>
              <p:cNvSpPr/>
              <p:nvPr/>
            </p:nvSpPr>
            <p:spPr>
              <a:xfrm rot="10800000">
                <a:off x="3188758" y="2175636"/>
                <a:ext cx="356801" cy="114687"/>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8" name="Google Shape;1228;p7"/>
              <p:cNvSpPr/>
              <p:nvPr/>
            </p:nvSpPr>
            <p:spPr>
              <a:xfrm>
                <a:off x="1928856" y="2665608"/>
                <a:ext cx="215285"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29" name="Google Shape;1229;p7"/>
              <p:cNvSpPr/>
              <p:nvPr/>
            </p:nvSpPr>
            <p:spPr>
              <a:xfrm>
                <a:off x="2133874" y="2665608"/>
                <a:ext cx="41402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0" name="Google Shape;1230;p7"/>
              <p:cNvSpPr/>
              <p:nvPr/>
            </p:nvSpPr>
            <p:spPr>
              <a:xfrm>
                <a:off x="2133875" y="2762805"/>
                <a:ext cx="26279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1" name="Google Shape;1231;p7"/>
              <p:cNvSpPr/>
              <p:nvPr/>
            </p:nvSpPr>
            <p:spPr>
              <a:xfrm rot="10800000">
                <a:off x="2118233" y="2845531"/>
                <a:ext cx="429669"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2" name="Google Shape;1232;p7"/>
              <p:cNvSpPr/>
              <p:nvPr/>
            </p:nvSpPr>
            <p:spPr>
              <a:xfrm>
                <a:off x="7674580" y="2665608"/>
                <a:ext cx="14152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3" name="Google Shape;1233;p7"/>
              <p:cNvSpPr/>
              <p:nvPr/>
            </p:nvSpPr>
            <p:spPr>
              <a:xfrm>
                <a:off x="7583286" y="2762805"/>
                <a:ext cx="141520"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4" name="Google Shape;1234;p7"/>
              <p:cNvSpPr/>
              <p:nvPr/>
            </p:nvSpPr>
            <p:spPr>
              <a:xfrm>
                <a:off x="7809426" y="2665608"/>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5" name="Google Shape;1235;p7"/>
              <p:cNvSpPr/>
              <p:nvPr/>
            </p:nvSpPr>
            <p:spPr>
              <a:xfrm rot="10800000">
                <a:off x="7809426" y="2845531"/>
                <a:ext cx="356801" cy="92624"/>
              </a:xfrm>
              <a:prstGeom prst="rect">
                <a:avLst/>
              </a:prstGeom>
              <a:solidFill>
                <a:srgbClr val="000000">
                  <a:alpha val="60000"/>
                </a:srgb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grpSp>
      <p:grpSp>
        <p:nvGrpSpPr>
          <p:cNvPr id="1236" name="Google Shape;1236;p7"/>
          <p:cNvGrpSpPr/>
          <p:nvPr/>
        </p:nvGrpSpPr>
        <p:grpSpPr>
          <a:xfrm>
            <a:off x="698581" y="1893079"/>
            <a:ext cx="7459574" cy="1036430"/>
            <a:chOff x="705455" y="1920579"/>
            <a:chExt cx="7459574" cy="1017576"/>
          </a:xfrm>
        </p:grpSpPr>
        <p:sp>
          <p:nvSpPr>
            <p:cNvPr id="1237" name="Google Shape;1237;p7"/>
            <p:cNvSpPr/>
            <p:nvPr/>
          </p:nvSpPr>
          <p:spPr>
            <a:xfrm>
              <a:off x="705455" y="2017776"/>
              <a:ext cx="356801"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8" name="Google Shape;1238;p7"/>
            <p:cNvSpPr/>
            <p:nvPr/>
          </p:nvSpPr>
          <p:spPr>
            <a:xfrm>
              <a:off x="1313772" y="2017776"/>
              <a:ext cx="46791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39" name="Google Shape;1239;p7"/>
            <p:cNvSpPr/>
            <p:nvPr/>
          </p:nvSpPr>
          <p:spPr>
            <a:xfrm>
              <a:off x="2702824" y="1920579"/>
              <a:ext cx="141520"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0" name="Google Shape;1240;p7"/>
            <p:cNvSpPr/>
            <p:nvPr/>
          </p:nvSpPr>
          <p:spPr>
            <a:xfrm>
              <a:off x="2403592" y="2017776"/>
              <a:ext cx="296345"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1" name="Google Shape;1241;p7"/>
            <p:cNvSpPr/>
            <p:nvPr/>
          </p:nvSpPr>
          <p:spPr>
            <a:xfrm rot="10800000">
              <a:off x="1661179" y="2197699"/>
              <a:ext cx="536123"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2" name="Google Shape;1242;p7"/>
            <p:cNvSpPr/>
            <p:nvPr/>
          </p:nvSpPr>
          <p:spPr>
            <a:xfrm rot="10800000">
              <a:off x="1755786" y="2100502"/>
              <a:ext cx="356801"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3" name="Google Shape;1243;p7"/>
            <p:cNvSpPr/>
            <p:nvPr/>
          </p:nvSpPr>
          <p:spPr>
            <a:xfrm rot="10800000">
              <a:off x="2196104" y="2575219"/>
              <a:ext cx="277734"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4" name="Google Shape;1244;p7"/>
            <p:cNvSpPr/>
            <p:nvPr/>
          </p:nvSpPr>
          <p:spPr>
            <a:xfrm rot="10800000">
              <a:off x="2117037" y="2478022"/>
              <a:ext cx="46791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5" name="Google Shape;1245;p7"/>
            <p:cNvSpPr/>
            <p:nvPr/>
          </p:nvSpPr>
          <p:spPr>
            <a:xfrm>
              <a:off x="1064161" y="2395296"/>
              <a:ext cx="261556"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6" name="Google Shape;1246;p7"/>
            <p:cNvSpPr/>
            <p:nvPr/>
          </p:nvSpPr>
          <p:spPr>
            <a:xfrm>
              <a:off x="2701626" y="2298099"/>
              <a:ext cx="141520"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7" name="Google Shape;1247;p7"/>
            <p:cNvSpPr/>
            <p:nvPr/>
          </p:nvSpPr>
          <p:spPr>
            <a:xfrm>
              <a:off x="2402393" y="2395296"/>
              <a:ext cx="296345"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8" name="Google Shape;1248;p7"/>
            <p:cNvSpPr/>
            <p:nvPr/>
          </p:nvSpPr>
          <p:spPr>
            <a:xfrm>
              <a:off x="2705663" y="2395296"/>
              <a:ext cx="380612"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49" name="Google Shape;1249;p7"/>
            <p:cNvSpPr/>
            <p:nvPr/>
          </p:nvSpPr>
          <p:spPr>
            <a:xfrm rot="10800000">
              <a:off x="7808228" y="2478022"/>
              <a:ext cx="356801"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0" name="Google Shape;1250;p7"/>
            <p:cNvSpPr/>
            <p:nvPr/>
          </p:nvSpPr>
          <p:spPr>
            <a:xfrm rot="10800000">
              <a:off x="7088792" y="2478022"/>
              <a:ext cx="46791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1" name="Google Shape;1251;p7"/>
            <p:cNvSpPr/>
            <p:nvPr/>
          </p:nvSpPr>
          <p:spPr>
            <a:xfrm rot="10800000">
              <a:off x="6026139" y="2575219"/>
              <a:ext cx="141520"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2" name="Google Shape;1252;p7"/>
            <p:cNvSpPr/>
            <p:nvPr/>
          </p:nvSpPr>
          <p:spPr>
            <a:xfrm rot="10800000">
              <a:off x="6170547" y="2478022"/>
              <a:ext cx="296345"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3" name="Google Shape;1253;p7"/>
            <p:cNvSpPr/>
            <p:nvPr/>
          </p:nvSpPr>
          <p:spPr>
            <a:xfrm>
              <a:off x="6673181" y="2298099"/>
              <a:ext cx="536124"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4" name="Google Shape;1254;p7"/>
            <p:cNvSpPr/>
            <p:nvPr/>
          </p:nvSpPr>
          <p:spPr>
            <a:xfrm>
              <a:off x="6757897" y="2395296"/>
              <a:ext cx="356801"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5" name="Google Shape;1255;p7"/>
            <p:cNvSpPr/>
            <p:nvPr/>
          </p:nvSpPr>
          <p:spPr>
            <a:xfrm>
              <a:off x="6285527" y="2017776"/>
              <a:ext cx="46791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6" name="Google Shape;1256;p7"/>
            <p:cNvSpPr/>
            <p:nvPr/>
          </p:nvSpPr>
          <p:spPr>
            <a:xfrm rot="10800000">
              <a:off x="7544767" y="2100502"/>
              <a:ext cx="261556"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7" name="Google Shape;1257;p7"/>
            <p:cNvSpPr/>
            <p:nvPr/>
          </p:nvSpPr>
          <p:spPr>
            <a:xfrm rot="10800000">
              <a:off x="6171745" y="2100502"/>
              <a:ext cx="296345"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8" name="Google Shape;1258;p7"/>
            <p:cNvSpPr/>
            <p:nvPr/>
          </p:nvSpPr>
          <p:spPr>
            <a:xfrm rot="10800000">
              <a:off x="5575018" y="2100502"/>
              <a:ext cx="589802"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59" name="Google Shape;1259;p7"/>
            <p:cNvSpPr/>
            <p:nvPr/>
          </p:nvSpPr>
          <p:spPr>
            <a:xfrm rot="10800000">
              <a:off x="5319776" y="2478022"/>
              <a:ext cx="54415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0" name="Google Shape;1260;p7"/>
            <p:cNvSpPr/>
            <p:nvPr/>
          </p:nvSpPr>
          <p:spPr>
            <a:xfrm rot="10800000">
              <a:off x="4600342" y="2478022"/>
              <a:ext cx="46791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1" name="Google Shape;1261;p7"/>
            <p:cNvSpPr/>
            <p:nvPr/>
          </p:nvSpPr>
          <p:spPr>
            <a:xfrm rot="10800000">
              <a:off x="3537689" y="2575219"/>
              <a:ext cx="141520"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2" name="Google Shape;1262;p7"/>
            <p:cNvSpPr/>
            <p:nvPr/>
          </p:nvSpPr>
          <p:spPr>
            <a:xfrm rot="10800000">
              <a:off x="3682096" y="2478022"/>
              <a:ext cx="296345"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3" name="Google Shape;1263;p7"/>
            <p:cNvSpPr/>
            <p:nvPr/>
          </p:nvSpPr>
          <p:spPr>
            <a:xfrm>
              <a:off x="4184730" y="2298099"/>
              <a:ext cx="536123"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4" name="Google Shape;1264;p7"/>
            <p:cNvSpPr/>
            <p:nvPr/>
          </p:nvSpPr>
          <p:spPr>
            <a:xfrm>
              <a:off x="4269446" y="2395296"/>
              <a:ext cx="356801"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5" name="Google Shape;1265;p7"/>
            <p:cNvSpPr/>
            <p:nvPr/>
          </p:nvSpPr>
          <p:spPr>
            <a:xfrm>
              <a:off x="3806162" y="1920579"/>
              <a:ext cx="379767"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6" name="Google Shape;1266;p7"/>
            <p:cNvSpPr/>
            <p:nvPr/>
          </p:nvSpPr>
          <p:spPr>
            <a:xfrm>
              <a:off x="3802848" y="2017776"/>
              <a:ext cx="462147"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7" name="Google Shape;1267;p7"/>
            <p:cNvSpPr/>
            <p:nvPr/>
          </p:nvSpPr>
          <p:spPr>
            <a:xfrm rot="10800000">
              <a:off x="5056316" y="2100502"/>
              <a:ext cx="261556"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8" name="Google Shape;1268;p7"/>
            <p:cNvSpPr/>
            <p:nvPr/>
          </p:nvSpPr>
          <p:spPr>
            <a:xfrm rot="10800000">
              <a:off x="3538887" y="2175636"/>
              <a:ext cx="141520" cy="114687"/>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69" name="Google Shape;1269;p7"/>
            <p:cNvSpPr/>
            <p:nvPr/>
          </p:nvSpPr>
          <p:spPr>
            <a:xfrm rot="10800000">
              <a:off x="3800509" y="2100502"/>
              <a:ext cx="179129"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70" name="Google Shape;1270;p7"/>
            <p:cNvSpPr/>
            <p:nvPr/>
          </p:nvSpPr>
          <p:spPr>
            <a:xfrm>
              <a:off x="2403592" y="2762805"/>
              <a:ext cx="144311"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71" name="Google Shape;1271;p7"/>
            <p:cNvSpPr/>
            <p:nvPr/>
          </p:nvSpPr>
          <p:spPr>
            <a:xfrm rot="10800000">
              <a:off x="1928895" y="2845531"/>
              <a:ext cx="183690"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sp>
          <p:nvSpPr>
            <p:cNvPr id="1272" name="Google Shape;1272;p7"/>
            <p:cNvSpPr/>
            <p:nvPr/>
          </p:nvSpPr>
          <p:spPr>
            <a:xfrm rot="10800000">
              <a:off x="7580369" y="2845531"/>
              <a:ext cx="225953" cy="92624"/>
            </a:xfrm>
            <a:prstGeom prst="rect">
              <a:avLst/>
            </a:prstGeom>
            <a:solidFill>
              <a:schemeClr val="lt1">
                <a:alpha val="69803"/>
              </a:schemeClr>
            </a:solidFill>
            <a:ln cap="flat" cmpd="sng" w="12700">
              <a:solidFill>
                <a:schemeClr val="dk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sp>
        <p:nvSpPr>
          <p:cNvPr id="1273" name="Google Shape;1273;p7"/>
          <p:cNvSpPr/>
          <p:nvPr/>
        </p:nvSpPr>
        <p:spPr>
          <a:xfrm>
            <a:off x="1177336" y="2249332"/>
            <a:ext cx="3334807" cy="458977"/>
          </a:xfrm>
          <a:prstGeom prst="roundRect">
            <a:avLst>
              <a:gd fmla="val 7245" name="adj"/>
            </a:avLst>
          </a:prstGeom>
          <a:solidFill>
            <a:srgbClr val="00B0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Parity protection is calculated and maintained within each virtualized Redundancy Extent.</a:t>
            </a:r>
            <a:endParaRPr i="1" sz="1200">
              <a:solidFill>
                <a:srgbClr val="000000"/>
              </a:solidFill>
              <a:latin typeface="Arial"/>
              <a:ea typeface="Arial"/>
              <a:cs typeface="Arial"/>
              <a:sym typeface="Arial"/>
            </a:endParaRPr>
          </a:p>
        </p:txBody>
      </p:sp>
      <p:sp>
        <p:nvSpPr>
          <p:cNvPr id="1274" name="Google Shape;1274;p7"/>
          <p:cNvSpPr/>
          <p:nvPr/>
        </p:nvSpPr>
        <p:spPr>
          <a:xfrm>
            <a:off x="4167608" y="2249257"/>
            <a:ext cx="3262203" cy="1150673"/>
          </a:xfrm>
          <a:prstGeom prst="roundRect">
            <a:avLst>
              <a:gd fmla="val 7245" name="adj"/>
            </a:avLst>
          </a:prstGeom>
          <a:solidFill>
            <a:srgbClr val="00B0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IN THIS EXAMPLE: </a:t>
            </a:r>
            <a:endParaRPr/>
          </a:p>
          <a:p>
            <a:pPr indent="-117472" lvl="0" marL="117472" marR="0" rtl="0" algn="l">
              <a:spcBef>
                <a:spcPts val="100"/>
              </a:spcBef>
              <a:spcAft>
                <a:spcPts val="0"/>
              </a:spcAft>
              <a:buClr>
                <a:srgbClr val="000000"/>
              </a:buClr>
              <a:buSzPts val="1200"/>
              <a:buFont typeface="Arial"/>
              <a:buChar char="•"/>
            </a:pPr>
            <a:r>
              <a:rPr lang="en-US" sz="1200">
                <a:solidFill>
                  <a:srgbClr val="000000"/>
                </a:solidFill>
                <a:latin typeface="Arial"/>
                <a:ea typeface="Arial"/>
                <a:cs typeface="Arial"/>
                <a:sym typeface="Arial"/>
              </a:rPr>
              <a:t>Two drives have failed and been rebuilt </a:t>
            </a:r>
            <a:endParaRPr/>
          </a:p>
          <a:p>
            <a:pPr indent="-117472" lvl="0" marL="117472" marR="0" rtl="0" algn="l">
              <a:spcBef>
                <a:spcPts val="100"/>
              </a:spcBef>
              <a:spcAft>
                <a:spcPts val="0"/>
              </a:spcAft>
              <a:buClr>
                <a:srgbClr val="000000"/>
              </a:buClr>
              <a:buSzPts val="1200"/>
              <a:buFont typeface="Arial"/>
              <a:buChar char="•"/>
            </a:pPr>
            <a:r>
              <a:rPr lang="en-US" sz="1200">
                <a:solidFill>
                  <a:srgbClr val="000000"/>
                </a:solidFill>
                <a:latin typeface="Arial"/>
                <a:ea typeface="Arial"/>
                <a:cs typeface="Arial"/>
                <a:sym typeface="Arial"/>
              </a:rPr>
              <a:t>Zero workload interruption</a:t>
            </a:r>
            <a:endParaRPr/>
          </a:p>
          <a:p>
            <a:pPr indent="-117472" lvl="0" marL="117472" marR="0" rtl="0" algn="l">
              <a:spcBef>
                <a:spcPts val="100"/>
              </a:spcBef>
              <a:spcAft>
                <a:spcPts val="0"/>
              </a:spcAft>
              <a:buClr>
                <a:srgbClr val="000000"/>
              </a:buClr>
              <a:buSzPts val="1200"/>
              <a:buFont typeface="Arial"/>
              <a:buChar char="•"/>
            </a:pPr>
            <a:r>
              <a:rPr lang="en-US" sz="1200">
                <a:solidFill>
                  <a:srgbClr val="000000"/>
                </a:solidFill>
                <a:latin typeface="Arial"/>
                <a:ea typeface="Arial"/>
                <a:cs typeface="Arial"/>
                <a:sym typeface="Arial"/>
              </a:rPr>
              <a:t>Original protection level has been restored </a:t>
            </a:r>
            <a:endParaRPr/>
          </a:p>
          <a:p>
            <a:pPr indent="-117472" lvl="0" marL="117472" marR="0" rtl="0" algn="l">
              <a:spcBef>
                <a:spcPts val="100"/>
              </a:spcBef>
              <a:spcAft>
                <a:spcPts val="0"/>
              </a:spcAft>
              <a:buClr>
                <a:srgbClr val="000000"/>
              </a:buClr>
              <a:buSzPts val="1200"/>
              <a:buFont typeface="Arial"/>
              <a:buChar char="•"/>
            </a:pPr>
            <a:r>
              <a:rPr i="1" lang="en-US" sz="1200">
                <a:solidFill>
                  <a:srgbClr val="000000"/>
                </a:solidFill>
                <a:latin typeface="Arial"/>
                <a:ea typeface="Arial"/>
                <a:cs typeface="Arial"/>
                <a:sym typeface="Arial"/>
              </a:rPr>
              <a:t>Still haven’t had to touch the array! </a:t>
            </a:r>
            <a:endParaRPr/>
          </a:p>
        </p:txBody>
      </p:sp>
      <p:grpSp>
        <p:nvGrpSpPr>
          <p:cNvPr id="1275" name="Google Shape;1275;p7"/>
          <p:cNvGrpSpPr/>
          <p:nvPr/>
        </p:nvGrpSpPr>
        <p:grpSpPr>
          <a:xfrm>
            <a:off x="4175068" y="3248861"/>
            <a:ext cx="3776286" cy="928507"/>
            <a:chOff x="3998799" y="2810734"/>
            <a:chExt cx="3776286" cy="928507"/>
          </a:xfrm>
        </p:grpSpPr>
        <p:sp>
          <p:nvSpPr>
            <p:cNvPr id="1276" name="Google Shape;1276;p7"/>
            <p:cNvSpPr/>
            <p:nvPr/>
          </p:nvSpPr>
          <p:spPr>
            <a:xfrm>
              <a:off x="3998799" y="2810734"/>
              <a:ext cx="3776286" cy="928507"/>
            </a:xfrm>
            <a:prstGeom prst="roundRect">
              <a:avLst>
                <a:gd fmla="val 7245" name="adj"/>
              </a:avLst>
            </a:prstGeom>
            <a:solidFill>
              <a:srgbClr val="00B0F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Volumes are virtualized independently from chunks </a:t>
              </a:r>
              <a:r>
                <a:rPr i="1" lang="en-US" sz="1200">
                  <a:solidFill>
                    <a:srgbClr val="000000"/>
                  </a:solidFill>
                  <a:latin typeface="Arial"/>
                  <a:ea typeface="Arial"/>
                  <a:cs typeface="Arial"/>
                  <a:sym typeface="Arial"/>
                </a:rPr>
                <a:t>or</a:t>
              </a:r>
              <a:r>
                <a:rPr lang="en-US" sz="1200">
                  <a:solidFill>
                    <a:srgbClr val="000000"/>
                  </a:solidFill>
                  <a:latin typeface="Arial"/>
                  <a:ea typeface="Arial"/>
                  <a:cs typeface="Arial"/>
                  <a:sym typeface="Arial"/>
                </a:rPr>
                <a:t> redundancy extents  (      = Vol A,      = Vol B, etc.)</a:t>
              </a:r>
              <a:endParaRPr/>
            </a:p>
            <a:p>
              <a:pPr indent="0" lvl="0" marL="0" marR="0" rtl="0" algn="l">
                <a:spcBef>
                  <a:spcPts val="600"/>
                </a:spcBef>
                <a:spcAft>
                  <a:spcPts val="0"/>
                </a:spcAft>
                <a:buNone/>
              </a:pPr>
              <a:r>
                <a:rPr lang="en-US" sz="1200">
                  <a:solidFill>
                    <a:srgbClr val="000000"/>
                  </a:solidFill>
                  <a:latin typeface="Arial"/>
                  <a:ea typeface="Arial"/>
                  <a:cs typeface="Arial"/>
                  <a:sym typeface="Arial"/>
                </a:rPr>
                <a:t>Writes to any volume go to the next available chunk and extent (do not need to be contiguous)</a:t>
              </a:r>
              <a:endParaRPr/>
            </a:p>
          </p:txBody>
        </p:sp>
        <p:pic>
          <p:nvPicPr>
            <p:cNvPr id="1277" name="Google Shape;1277;p7"/>
            <p:cNvPicPr preferRelativeResize="0"/>
            <p:nvPr/>
          </p:nvPicPr>
          <p:blipFill rotWithShape="1">
            <a:blip r:embed="rId4">
              <a:alphaModFix/>
            </a:blip>
            <a:srcRect b="10208" l="-1" r="19643" t="4646"/>
            <a:stretch/>
          </p:blipFill>
          <p:spPr>
            <a:xfrm>
              <a:off x="5784550" y="3074679"/>
              <a:ext cx="196152" cy="124702"/>
            </a:xfrm>
            <a:prstGeom prst="rect">
              <a:avLst/>
            </a:prstGeom>
            <a:noFill/>
            <a:ln>
              <a:noFill/>
            </a:ln>
          </p:spPr>
        </p:pic>
        <p:pic>
          <p:nvPicPr>
            <p:cNvPr id="1278" name="Google Shape;1278;p7"/>
            <p:cNvPicPr preferRelativeResize="0"/>
            <p:nvPr/>
          </p:nvPicPr>
          <p:blipFill rotWithShape="1">
            <a:blip r:embed="rId5">
              <a:alphaModFix/>
            </a:blip>
            <a:srcRect b="8762" l="31726" r="0" t="4601"/>
            <a:stretch/>
          </p:blipFill>
          <p:spPr>
            <a:xfrm>
              <a:off x="6569702" y="3075738"/>
              <a:ext cx="198113" cy="127422"/>
            </a:xfrm>
            <a:prstGeom prst="rect">
              <a:avLst/>
            </a:prstGeom>
            <a:noFill/>
            <a:ln>
              <a:noFill/>
            </a:ln>
          </p:spPr>
        </p:pic>
      </p:grpSp>
      <p:grpSp>
        <p:nvGrpSpPr>
          <p:cNvPr id="1279" name="Google Shape;1279;p7"/>
          <p:cNvGrpSpPr/>
          <p:nvPr/>
        </p:nvGrpSpPr>
        <p:grpSpPr>
          <a:xfrm>
            <a:off x="688030" y="1870114"/>
            <a:ext cx="7512173" cy="1975104"/>
            <a:chOff x="663446" y="2093711"/>
            <a:chExt cx="7512173" cy="1975104"/>
          </a:xfrm>
        </p:grpSpPr>
        <p:sp>
          <p:nvSpPr>
            <p:cNvPr id="1280" name="Google Shape;1280;p7"/>
            <p:cNvSpPr/>
            <p:nvPr/>
          </p:nvSpPr>
          <p:spPr>
            <a:xfrm>
              <a:off x="663446" y="2100104"/>
              <a:ext cx="7512173" cy="1962318"/>
            </a:xfrm>
            <a:prstGeom prst="rect">
              <a:avLst/>
            </a:prstGeom>
            <a:solidFill>
              <a:schemeClr val="accent1">
                <a:alpha val="90588"/>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grpSp>
          <p:nvGrpSpPr>
            <p:cNvPr id="1281" name="Google Shape;1281;p7"/>
            <p:cNvGrpSpPr/>
            <p:nvPr/>
          </p:nvGrpSpPr>
          <p:grpSpPr>
            <a:xfrm>
              <a:off x="663446" y="2093711"/>
              <a:ext cx="7512173" cy="1975104"/>
              <a:chOff x="670177" y="1871148"/>
              <a:chExt cx="7512173" cy="1975104"/>
            </a:xfrm>
          </p:grpSpPr>
          <p:sp>
            <p:nvSpPr>
              <p:cNvPr id="1282" name="Google Shape;1282;p7"/>
              <p:cNvSpPr/>
              <p:nvPr/>
            </p:nvSpPr>
            <p:spPr>
              <a:xfrm>
                <a:off x="670177" y="1871148"/>
                <a:ext cx="7512173" cy="1975104"/>
              </a:xfrm>
              <a:prstGeom prst="rect">
                <a:avLst/>
              </a:prstGeom>
              <a:gradFill>
                <a:gsLst>
                  <a:gs pos="0">
                    <a:srgbClr val="00274C">
                      <a:alpha val="80000"/>
                    </a:srgbClr>
                  </a:gs>
                  <a:gs pos="50000">
                    <a:srgbClr val="00386E">
                      <a:alpha val="97647"/>
                    </a:srgbClr>
                  </a:gs>
                  <a:gs pos="100000">
                    <a:srgbClr val="004485">
                      <a:alpha val="60000"/>
                    </a:srgbClr>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nvGrpSpPr>
              <p:cNvPr id="1283" name="Google Shape;1283;p7"/>
              <p:cNvGrpSpPr/>
              <p:nvPr/>
            </p:nvGrpSpPr>
            <p:grpSpPr>
              <a:xfrm>
                <a:off x="1687125" y="2464340"/>
                <a:ext cx="5537196" cy="756776"/>
                <a:chOff x="1741356" y="2357397"/>
                <a:chExt cx="5537196" cy="756776"/>
              </a:xfrm>
            </p:grpSpPr>
            <p:grpSp>
              <p:nvGrpSpPr>
                <p:cNvPr id="1284" name="Google Shape;1284;p7"/>
                <p:cNvGrpSpPr/>
                <p:nvPr/>
              </p:nvGrpSpPr>
              <p:grpSpPr>
                <a:xfrm>
                  <a:off x="1741356" y="2363938"/>
                  <a:ext cx="693382" cy="750235"/>
                  <a:chOff x="10927822" y="202482"/>
                  <a:chExt cx="433388" cy="471488"/>
                </a:xfrm>
              </p:grpSpPr>
              <p:sp>
                <p:nvSpPr>
                  <p:cNvPr id="1285" name="Google Shape;1285;p7"/>
                  <p:cNvSpPr/>
                  <p:nvPr/>
                </p:nvSpPr>
                <p:spPr>
                  <a:xfrm>
                    <a:off x="10973864" y="235820"/>
                    <a:ext cx="261938" cy="261938"/>
                  </a:xfrm>
                  <a:custGeom>
                    <a:rect b="b" l="l" r="r" t="t"/>
                    <a:pathLst>
                      <a:path extrusionOk="0" h="165" w="165">
                        <a:moveTo>
                          <a:pt x="7" y="165"/>
                        </a:moveTo>
                        <a:lnTo>
                          <a:pt x="0" y="158"/>
                        </a:lnTo>
                        <a:lnTo>
                          <a:pt x="159" y="0"/>
                        </a:lnTo>
                        <a:lnTo>
                          <a:pt x="165" y="6"/>
                        </a:lnTo>
                        <a:lnTo>
                          <a:pt x="7" y="165"/>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rgbClr val="444444"/>
                      </a:solidFill>
                      <a:latin typeface="Arial"/>
                      <a:ea typeface="Arial"/>
                      <a:cs typeface="Arial"/>
                      <a:sym typeface="Arial"/>
                    </a:endParaRPr>
                  </a:p>
                </p:txBody>
              </p:sp>
              <p:sp>
                <p:nvSpPr>
                  <p:cNvPr id="1286" name="Google Shape;1286;p7"/>
                  <p:cNvSpPr/>
                  <p:nvPr/>
                </p:nvSpPr>
                <p:spPr>
                  <a:xfrm>
                    <a:off x="10927822" y="202482"/>
                    <a:ext cx="433388" cy="471488"/>
                  </a:xfrm>
                  <a:custGeom>
                    <a:rect b="b" l="l" r="r" t="t"/>
                    <a:pathLst>
                      <a:path extrusionOk="0" h="398" w="366">
                        <a:moveTo>
                          <a:pt x="183" y="398"/>
                        </a:moveTo>
                        <a:cubicBezTo>
                          <a:pt x="180" y="396"/>
                          <a:pt x="180" y="396"/>
                          <a:pt x="180" y="396"/>
                        </a:cubicBezTo>
                        <a:cubicBezTo>
                          <a:pt x="178" y="396"/>
                          <a:pt x="176" y="395"/>
                          <a:pt x="174" y="394"/>
                        </a:cubicBezTo>
                        <a:cubicBezTo>
                          <a:pt x="153" y="383"/>
                          <a:pt x="104" y="359"/>
                          <a:pt x="65" y="301"/>
                        </a:cubicBezTo>
                        <a:cubicBezTo>
                          <a:pt x="16" y="228"/>
                          <a:pt x="0" y="128"/>
                          <a:pt x="18" y="5"/>
                        </a:cubicBezTo>
                        <a:cubicBezTo>
                          <a:pt x="19" y="0"/>
                          <a:pt x="19" y="0"/>
                          <a:pt x="19" y="0"/>
                        </a:cubicBezTo>
                        <a:cubicBezTo>
                          <a:pt x="349" y="0"/>
                          <a:pt x="349" y="0"/>
                          <a:pt x="349" y="0"/>
                        </a:cubicBezTo>
                        <a:cubicBezTo>
                          <a:pt x="349" y="6"/>
                          <a:pt x="349" y="6"/>
                          <a:pt x="349" y="6"/>
                        </a:cubicBezTo>
                        <a:cubicBezTo>
                          <a:pt x="366" y="300"/>
                          <a:pt x="237" y="369"/>
                          <a:pt x="194" y="391"/>
                        </a:cubicBezTo>
                        <a:cubicBezTo>
                          <a:pt x="190" y="393"/>
                          <a:pt x="187" y="395"/>
                          <a:pt x="186" y="396"/>
                        </a:cubicBezTo>
                        <a:lnTo>
                          <a:pt x="183" y="398"/>
                        </a:lnTo>
                        <a:close/>
                        <a:moveTo>
                          <a:pt x="29" y="12"/>
                        </a:moveTo>
                        <a:cubicBezTo>
                          <a:pt x="4" y="197"/>
                          <a:pt x="54" y="321"/>
                          <a:pt x="179" y="383"/>
                        </a:cubicBezTo>
                        <a:cubicBezTo>
                          <a:pt x="180" y="383"/>
                          <a:pt x="181" y="384"/>
                          <a:pt x="182" y="384"/>
                        </a:cubicBezTo>
                        <a:cubicBezTo>
                          <a:pt x="184" y="383"/>
                          <a:pt x="186" y="382"/>
                          <a:pt x="189" y="381"/>
                        </a:cubicBezTo>
                        <a:cubicBezTo>
                          <a:pt x="229" y="359"/>
                          <a:pt x="352" y="294"/>
                          <a:pt x="337" y="12"/>
                        </a:cubicBezTo>
                        <a:lnTo>
                          <a:pt x="29" y="12"/>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rgbClr val="444444"/>
                      </a:solidFill>
                      <a:latin typeface="Arial"/>
                      <a:ea typeface="Arial"/>
                      <a:cs typeface="Arial"/>
                      <a:sym typeface="Arial"/>
                    </a:endParaRPr>
                  </a:p>
                </p:txBody>
              </p:sp>
              <p:sp>
                <p:nvSpPr>
                  <p:cNvPr id="1287" name="Google Shape;1287;p7"/>
                  <p:cNvSpPr/>
                  <p:nvPr/>
                </p:nvSpPr>
                <p:spPr>
                  <a:xfrm>
                    <a:off x="11050064" y="262807"/>
                    <a:ext cx="292100" cy="292100"/>
                  </a:xfrm>
                  <a:custGeom>
                    <a:rect b="b" l="l" r="r" t="t"/>
                    <a:pathLst>
                      <a:path extrusionOk="0" h="184" w="184">
                        <a:moveTo>
                          <a:pt x="7" y="184"/>
                        </a:moveTo>
                        <a:lnTo>
                          <a:pt x="0" y="178"/>
                        </a:lnTo>
                        <a:lnTo>
                          <a:pt x="178" y="0"/>
                        </a:lnTo>
                        <a:lnTo>
                          <a:pt x="184" y="7"/>
                        </a:lnTo>
                        <a:lnTo>
                          <a:pt x="7" y="184"/>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rgbClr val="444444"/>
                      </a:solidFill>
                      <a:latin typeface="Arial"/>
                      <a:ea typeface="Arial"/>
                      <a:cs typeface="Arial"/>
                      <a:sym typeface="Arial"/>
                    </a:endParaRPr>
                  </a:p>
                </p:txBody>
              </p:sp>
            </p:grpSp>
            <p:sp>
              <p:nvSpPr>
                <p:cNvPr id="1288" name="Google Shape;1288;p7"/>
                <p:cNvSpPr txBox="1"/>
                <p:nvPr/>
              </p:nvSpPr>
              <p:spPr>
                <a:xfrm>
                  <a:off x="2582464" y="2357397"/>
                  <a:ext cx="4696088" cy="6924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2400">
                      <a:solidFill>
                        <a:srgbClr val="00B0F0"/>
                      </a:solidFill>
                      <a:latin typeface="Arial"/>
                      <a:ea typeface="Arial"/>
                      <a:cs typeface="Arial"/>
                      <a:sym typeface="Arial"/>
                    </a:rPr>
                    <a:t>Dynamic Resiliency Engine</a:t>
                  </a:r>
                  <a:endParaRPr/>
                </a:p>
                <a:p>
                  <a:pPr indent="0" lvl="0" marL="0" marR="0" rtl="0" algn="ctr">
                    <a:spcBef>
                      <a:spcPts val="600"/>
                    </a:spcBef>
                    <a:spcAft>
                      <a:spcPts val="0"/>
                    </a:spcAft>
                    <a:buNone/>
                  </a:pPr>
                  <a:r>
                    <a:rPr lang="en-US" sz="1600">
                      <a:solidFill>
                        <a:srgbClr val="00B0F0"/>
                      </a:solidFill>
                      <a:latin typeface="Arial"/>
                      <a:ea typeface="Arial"/>
                      <a:cs typeface="Arial"/>
                      <a:sym typeface="Arial"/>
                    </a:rPr>
                    <a:t>Intelligent, automated protection for the data era</a:t>
                  </a:r>
                  <a:endParaRPr/>
                </a:p>
              </p:txBody>
            </p:sp>
          </p:grpSp>
        </p:grpSp>
      </p:grpSp>
      <p:grpSp>
        <p:nvGrpSpPr>
          <p:cNvPr id="1289" name="Google Shape;1289;p7"/>
          <p:cNvGrpSpPr/>
          <p:nvPr/>
        </p:nvGrpSpPr>
        <p:grpSpPr>
          <a:xfrm>
            <a:off x="479035" y="1241242"/>
            <a:ext cx="8066313" cy="622131"/>
            <a:chOff x="379962" y="1737278"/>
            <a:chExt cx="8066313" cy="622131"/>
          </a:xfrm>
        </p:grpSpPr>
        <p:cxnSp>
          <p:nvCxnSpPr>
            <p:cNvPr id="1290" name="Google Shape;1290;p7"/>
            <p:cNvCxnSpPr/>
            <p:nvPr/>
          </p:nvCxnSpPr>
          <p:spPr>
            <a:xfrm flipH="1" rot="10800000">
              <a:off x="379962" y="2151175"/>
              <a:ext cx="8066313" cy="13502"/>
            </a:xfrm>
            <a:prstGeom prst="straightConnector1">
              <a:avLst/>
            </a:prstGeom>
            <a:solidFill>
              <a:schemeClr val="dk2"/>
            </a:solidFill>
            <a:ln cap="flat" cmpd="sng" w="101600">
              <a:solidFill>
                <a:schemeClr val="accent6"/>
              </a:solidFill>
              <a:prstDash val="solid"/>
              <a:miter lim="800000"/>
              <a:headEnd len="med" w="med" type="triangle"/>
              <a:tailEnd len="med" w="med" type="triangle"/>
            </a:ln>
          </p:spPr>
        </p:cxnSp>
        <p:grpSp>
          <p:nvGrpSpPr>
            <p:cNvPr id="1291" name="Google Shape;1291;p7"/>
            <p:cNvGrpSpPr/>
            <p:nvPr/>
          </p:nvGrpSpPr>
          <p:grpSpPr>
            <a:xfrm>
              <a:off x="4011159" y="1737278"/>
              <a:ext cx="622131" cy="622131"/>
              <a:chOff x="4260935" y="1407657"/>
              <a:chExt cx="622131" cy="622131"/>
            </a:xfrm>
          </p:grpSpPr>
          <p:sp>
            <p:nvSpPr>
              <p:cNvPr id="1292" name="Google Shape;1292;p7"/>
              <p:cNvSpPr/>
              <p:nvPr/>
            </p:nvSpPr>
            <p:spPr>
              <a:xfrm>
                <a:off x="4260935" y="1407657"/>
                <a:ext cx="622131" cy="622131"/>
              </a:xfrm>
              <a:prstGeom prst="ellipse">
                <a:avLst/>
              </a:prstGeom>
              <a:solidFill>
                <a:schemeClr val="dk2"/>
              </a:solid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nvGrpSpPr>
              <p:cNvPr id="1293" name="Google Shape;1293;p7"/>
              <p:cNvGrpSpPr/>
              <p:nvPr/>
            </p:nvGrpSpPr>
            <p:grpSpPr>
              <a:xfrm>
                <a:off x="4397468" y="1535322"/>
                <a:ext cx="349065" cy="366800"/>
                <a:chOff x="7799388" y="2287593"/>
                <a:chExt cx="781050" cy="820740"/>
              </a:xfrm>
            </p:grpSpPr>
            <p:sp>
              <p:nvSpPr>
                <p:cNvPr id="1294" name="Google Shape;1294;p7"/>
                <p:cNvSpPr/>
                <p:nvPr/>
              </p:nvSpPr>
              <p:spPr>
                <a:xfrm>
                  <a:off x="7799388" y="2287593"/>
                  <a:ext cx="438150" cy="820740"/>
                </a:xfrm>
                <a:custGeom>
                  <a:rect b="b" l="l" r="r" t="t"/>
                  <a:pathLst>
                    <a:path extrusionOk="0" h="576" w="307">
                      <a:moveTo>
                        <a:pt x="282" y="507"/>
                      </a:moveTo>
                      <a:cubicBezTo>
                        <a:pt x="282" y="536"/>
                        <a:pt x="260" y="549"/>
                        <a:pt x="239" y="551"/>
                      </a:cubicBezTo>
                      <a:cubicBezTo>
                        <a:pt x="206" y="554"/>
                        <a:pt x="166" y="533"/>
                        <a:pt x="155" y="480"/>
                      </a:cubicBezTo>
                      <a:cubicBezTo>
                        <a:pt x="156" y="446"/>
                        <a:pt x="174" y="383"/>
                        <a:pt x="241" y="383"/>
                      </a:cubicBezTo>
                      <a:cubicBezTo>
                        <a:pt x="241" y="357"/>
                        <a:pt x="241" y="357"/>
                        <a:pt x="241" y="357"/>
                      </a:cubicBezTo>
                      <a:cubicBezTo>
                        <a:pt x="205" y="357"/>
                        <a:pt x="177" y="373"/>
                        <a:pt x="158" y="396"/>
                      </a:cubicBezTo>
                      <a:cubicBezTo>
                        <a:pt x="145" y="392"/>
                        <a:pt x="134" y="379"/>
                        <a:pt x="134" y="370"/>
                      </a:cubicBezTo>
                      <a:cubicBezTo>
                        <a:pt x="109" y="370"/>
                        <a:pt x="109" y="370"/>
                        <a:pt x="109" y="370"/>
                      </a:cubicBezTo>
                      <a:cubicBezTo>
                        <a:pt x="109" y="389"/>
                        <a:pt x="124" y="409"/>
                        <a:pt x="144" y="418"/>
                      </a:cubicBezTo>
                      <a:cubicBezTo>
                        <a:pt x="137" y="434"/>
                        <a:pt x="132" y="451"/>
                        <a:pt x="131" y="469"/>
                      </a:cubicBezTo>
                      <a:cubicBezTo>
                        <a:pt x="110" y="468"/>
                        <a:pt x="93" y="460"/>
                        <a:pt x="80" y="445"/>
                      </a:cubicBezTo>
                      <a:cubicBezTo>
                        <a:pt x="58" y="420"/>
                        <a:pt x="50" y="382"/>
                        <a:pt x="55" y="360"/>
                      </a:cubicBezTo>
                      <a:cubicBezTo>
                        <a:pt x="56" y="356"/>
                        <a:pt x="55" y="351"/>
                        <a:pt x="51" y="348"/>
                      </a:cubicBezTo>
                      <a:cubicBezTo>
                        <a:pt x="33" y="331"/>
                        <a:pt x="25" y="302"/>
                        <a:pt x="30" y="269"/>
                      </a:cubicBezTo>
                      <a:cubicBezTo>
                        <a:pt x="36" y="236"/>
                        <a:pt x="51" y="212"/>
                        <a:pt x="64" y="206"/>
                      </a:cubicBezTo>
                      <a:cubicBezTo>
                        <a:pt x="69" y="204"/>
                        <a:pt x="72" y="199"/>
                        <a:pt x="71" y="193"/>
                      </a:cubicBezTo>
                      <a:cubicBezTo>
                        <a:pt x="67" y="157"/>
                        <a:pt x="91" y="128"/>
                        <a:pt x="118" y="118"/>
                      </a:cubicBezTo>
                      <a:cubicBezTo>
                        <a:pt x="126" y="190"/>
                        <a:pt x="188" y="190"/>
                        <a:pt x="219" y="190"/>
                      </a:cubicBezTo>
                      <a:cubicBezTo>
                        <a:pt x="219" y="165"/>
                        <a:pt x="219" y="165"/>
                        <a:pt x="219" y="165"/>
                      </a:cubicBezTo>
                      <a:cubicBezTo>
                        <a:pt x="168" y="165"/>
                        <a:pt x="143" y="155"/>
                        <a:pt x="143" y="102"/>
                      </a:cubicBezTo>
                      <a:cubicBezTo>
                        <a:pt x="144" y="77"/>
                        <a:pt x="186" y="26"/>
                        <a:pt x="231" y="26"/>
                      </a:cubicBezTo>
                      <a:cubicBezTo>
                        <a:pt x="249" y="26"/>
                        <a:pt x="262" y="30"/>
                        <a:pt x="270" y="38"/>
                      </a:cubicBezTo>
                      <a:cubicBezTo>
                        <a:pt x="282" y="50"/>
                        <a:pt x="282" y="71"/>
                        <a:pt x="282" y="87"/>
                      </a:cubicBezTo>
                      <a:cubicBezTo>
                        <a:pt x="282" y="89"/>
                        <a:pt x="282" y="89"/>
                        <a:pt x="282" y="89"/>
                      </a:cubicBezTo>
                      <a:cubicBezTo>
                        <a:pt x="307" y="89"/>
                        <a:pt x="307" y="89"/>
                        <a:pt x="307" y="89"/>
                      </a:cubicBezTo>
                      <a:cubicBezTo>
                        <a:pt x="307" y="87"/>
                        <a:pt x="307" y="87"/>
                        <a:pt x="307" y="87"/>
                      </a:cubicBezTo>
                      <a:cubicBezTo>
                        <a:pt x="307" y="69"/>
                        <a:pt x="307" y="40"/>
                        <a:pt x="288" y="20"/>
                      </a:cubicBezTo>
                      <a:cubicBezTo>
                        <a:pt x="275" y="7"/>
                        <a:pt x="256" y="0"/>
                        <a:pt x="231" y="0"/>
                      </a:cubicBezTo>
                      <a:cubicBezTo>
                        <a:pt x="177" y="0"/>
                        <a:pt x="128" y="52"/>
                        <a:pt x="119" y="91"/>
                      </a:cubicBezTo>
                      <a:cubicBezTo>
                        <a:pt x="80" y="101"/>
                        <a:pt x="44" y="138"/>
                        <a:pt x="45" y="188"/>
                      </a:cubicBezTo>
                      <a:cubicBezTo>
                        <a:pt x="26" y="202"/>
                        <a:pt x="11" y="231"/>
                        <a:pt x="5" y="265"/>
                      </a:cubicBezTo>
                      <a:cubicBezTo>
                        <a:pt x="0" y="303"/>
                        <a:pt x="8" y="338"/>
                        <a:pt x="29" y="362"/>
                      </a:cubicBezTo>
                      <a:cubicBezTo>
                        <a:pt x="26" y="390"/>
                        <a:pt x="35" y="432"/>
                        <a:pt x="61" y="462"/>
                      </a:cubicBezTo>
                      <a:cubicBezTo>
                        <a:pt x="80" y="483"/>
                        <a:pt x="104" y="494"/>
                        <a:pt x="133" y="495"/>
                      </a:cubicBezTo>
                      <a:cubicBezTo>
                        <a:pt x="147" y="549"/>
                        <a:pt x="192" y="576"/>
                        <a:pt x="232" y="576"/>
                      </a:cubicBezTo>
                      <a:cubicBezTo>
                        <a:pt x="235" y="576"/>
                        <a:pt x="238" y="576"/>
                        <a:pt x="241" y="576"/>
                      </a:cubicBezTo>
                      <a:cubicBezTo>
                        <a:pt x="281" y="572"/>
                        <a:pt x="307" y="545"/>
                        <a:pt x="307" y="507"/>
                      </a:cubicBezTo>
                      <a:cubicBezTo>
                        <a:pt x="307" y="444"/>
                        <a:pt x="307" y="444"/>
                        <a:pt x="307" y="444"/>
                      </a:cubicBezTo>
                      <a:cubicBezTo>
                        <a:pt x="282" y="444"/>
                        <a:pt x="282" y="444"/>
                        <a:pt x="282" y="444"/>
                      </a:cubicBezTo>
                      <a:lnTo>
                        <a:pt x="282" y="507"/>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1295" name="Google Shape;1295;p7"/>
                <p:cNvSpPr/>
                <p:nvPr/>
              </p:nvSpPr>
              <p:spPr>
                <a:xfrm>
                  <a:off x="7935912" y="2487618"/>
                  <a:ext cx="644526" cy="250825"/>
                </a:xfrm>
                <a:custGeom>
                  <a:rect b="b" l="l" r="r" t="t"/>
                  <a:pathLst>
                    <a:path extrusionOk="0" h="177" w="453">
                      <a:moveTo>
                        <a:pt x="212" y="63"/>
                      </a:moveTo>
                      <a:cubicBezTo>
                        <a:pt x="212" y="0"/>
                        <a:pt x="212" y="0"/>
                        <a:pt x="212" y="0"/>
                      </a:cubicBezTo>
                      <a:cubicBezTo>
                        <a:pt x="187" y="0"/>
                        <a:pt x="187" y="0"/>
                        <a:pt x="187" y="0"/>
                      </a:cubicBezTo>
                      <a:cubicBezTo>
                        <a:pt x="187" y="63"/>
                        <a:pt x="187" y="63"/>
                        <a:pt x="187" y="63"/>
                      </a:cubicBezTo>
                      <a:cubicBezTo>
                        <a:pt x="162" y="63"/>
                        <a:pt x="162" y="63"/>
                        <a:pt x="162" y="63"/>
                      </a:cubicBezTo>
                      <a:cubicBezTo>
                        <a:pt x="144" y="62"/>
                        <a:pt x="129" y="78"/>
                        <a:pt x="117" y="93"/>
                      </a:cubicBezTo>
                      <a:cubicBezTo>
                        <a:pt x="113" y="97"/>
                        <a:pt x="110" y="101"/>
                        <a:pt x="107" y="104"/>
                      </a:cubicBezTo>
                      <a:cubicBezTo>
                        <a:pt x="94" y="118"/>
                        <a:pt x="68" y="124"/>
                        <a:pt x="51" y="117"/>
                      </a:cubicBezTo>
                      <a:cubicBezTo>
                        <a:pt x="48" y="93"/>
                        <a:pt x="26" y="74"/>
                        <a:pt x="0" y="74"/>
                      </a:cubicBezTo>
                      <a:cubicBezTo>
                        <a:pt x="0" y="100"/>
                        <a:pt x="0" y="100"/>
                        <a:pt x="0" y="100"/>
                      </a:cubicBezTo>
                      <a:cubicBezTo>
                        <a:pt x="15" y="100"/>
                        <a:pt x="27" y="110"/>
                        <a:pt x="27" y="125"/>
                      </a:cubicBezTo>
                      <a:cubicBezTo>
                        <a:pt x="27" y="137"/>
                        <a:pt x="19" y="149"/>
                        <a:pt x="9" y="153"/>
                      </a:cubicBezTo>
                      <a:cubicBezTo>
                        <a:pt x="17" y="177"/>
                        <a:pt x="17" y="177"/>
                        <a:pt x="17" y="177"/>
                      </a:cubicBezTo>
                      <a:cubicBezTo>
                        <a:pt x="32" y="171"/>
                        <a:pt x="44" y="158"/>
                        <a:pt x="49" y="143"/>
                      </a:cubicBezTo>
                      <a:cubicBezTo>
                        <a:pt x="55" y="144"/>
                        <a:pt x="62" y="145"/>
                        <a:pt x="68" y="145"/>
                      </a:cubicBezTo>
                      <a:cubicBezTo>
                        <a:pt x="89" y="145"/>
                        <a:pt x="111" y="137"/>
                        <a:pt x="125" y="122"/>
                      </a:cubicBezTo>
                      <a:cubicBezTo>
                        <a:pt x="129" y="118"/>
                        <a:pt x="132" y="114"/>
                        <a:pt x="136" y="110"/>
                      </a:cubicBezTo>
                      <a:cubicBezTo>
                        <a:pt x="143" y="102"/>
                        <a:pt x="155" y="88"/>
                        <a:pt x="160" y="88"/>
                      </a:cubicBezTo>
                      <a:cubicBezTo>
                        <a:pt x="161" y="88"/>
                        <a:pt x="161" y="88"/>
                        <a:pt x="162" y="88"/>
                      </a:cubicBezTo>
                      <a:cubicBezTo>
                        <a:pt x="353" y="88"/>
                        <a:pt x="353" y="88"/>
                        <a:pt x="353" y="88"/>
                      </a:cubicBezTo>
                      <a:cubicBezTo>
                        <a:pt x="359" y="110"/>
                        <a:pt x="379" y="126"/>
                        <a:pt x="402" y="126"/>
                      </a:cubicBezTo>
                      <a:cubicBezTo>
                        <a:pt x="430" y="126"/>
                        <a:pt x="453" y="104"/>
                        <a:pt x="453" y="76"/>
                      </a:cubicBezTo>
                      <a:cubicBezTo>
                        <a:pt x="453" y="48"/>
                        <a:pt x="430" y="25"/>
                        <a:pt x="402" y="25"/>
                      </a:cubicBezTo>
                      <a:cubicBezTo>
                        <a:pt x="379" y="25"/>
                        <a:pt x="359" y="41"/>
                        <a:pt x="353" y="63"/>
                      </a:cubicBezTo>
                      <a:lnTo>
                        <a:pt x="212" y="63"/>
                      </a:lnTo>
                      <a:close/>
                      <a:moveTo>
                        <a:pt x="402" y="50"/>
                      </a:moveTo>
                      <a:cubicBezTo>
                        <a:pt x="416" y="50"/>
                        <a:pt x="428" y="62"/>
                        <a:pt x="428" y="76"/>
                      </a:cubicBezTo>
                      <a:cubicBezTo>
                        <a:pt x="428" y="90"/>
                        <a:pt x="416" y="101"/>
                        <a:pt x="402" y="101"/>
                      </a:cubicBezTo>
                      <a:cubicBezTo>
                        <a:pt x="388" y="101"/>
                        <a:pt x="377" y="90"/>
                        <a:pt x="377" y="76"/>
                      </a:cubicBezTo>
                      <a:cubicBezTo>
                        <a:pt x="377" y="62"/>
                        <a:pt x="388" y="50"/>
                        <a:pt x="402" y="50"/>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1296" name="Google Shape;1296;p7"/>
                <p:cNvSpPr/>
                <p:nvPr/>
              </p:nvSpPr>
              <p:spPr>
                <a:xfrm>
                  <a:off x="8088316" y="2378078"/>
                  <a:ext cx="365126" cy="144464"/>
                </a:xfrm>
                <a:custGeom>
                  <a:rect b="b" l="l" r="r" t="t"/>
                  <a:pathLst>
                    <a:path extrusionOk="0" h="101" w="256">
                      <a:moveTo>
                        <a:pt x="92" y="38"/>
                      </a:moveTo>
                      <a:cubicBezTo>
                        <a:pt x="51" y="38"/>
                        <a:pt x="31" y="30"/>
                        <a:pt x="23" y="11"/>
                      </a:cubicBezTo>
                      <a:cubicBezTo>
                        <a:pt x="0" y="20"/>
                        <a:pt x="0" y="20"/>
                        <a:pt x="0" y="20"/>
                      </a:cubicBezTo>
                      <a:cubicBezTo>
                        <a:pt x="15" y="58"/>
                        <a:pt x="57" y="63"/>
                        <a:pt x="92" y="63"/>
                      </a:cubicBezTo>
                      <a:cubicBezTo>
                        <a:pt x="157" y="63"/>
                        <a:pt x="157" y="63"/>
                        <a:pt x="157" y="63"/>
                      </a:cubicBezTo>
                      <a:cubicBezTo>
                        <a:pt x="162" y="85"/>
                        <a:pt x="182" y="101"/>
                        <a:pt x="206" y="101"/>
                      </a:cubicBezTo>
                      <a:cubicBezTo>
                        <a:pt x="233" y="101"/>
                        <a:pt x="256" y="78"/>
                        <a:pt x="256" y="50"/>
                      </a:cubicBezTo>
                      <a:cubicBezTo>
                        <a:pt x="256" y="22"/>
                        <a:pt x="233" y="0"/>
                        <a:pt x="206" y="0"/>
                      </a:cubicBezTo>
                      <a:cubicBezTo>
                        <a:pt x="182" y="0"/>
                        <a:pt x="162" y="16"/>
                        <a:pt x="157" y="38"/>
                      </a:cubicBezTo>
                      <a:lnTo>
                        <a:pt x="92" y="38"/>
                      </a:lnTo>
                      <a:close/>
                      <a:moveTo>
                        <a:pt x="206" y="25"/>
                      </a:moveTo>
                      <a:cubicBezTo>
                        <a:pt x="220" y="25"/>
                        <a:pt x="231" y="36"/>
                        <a:pt x="231" y="50"/>
                      </a:cubicBezTo>
                      <a:cubicBezTo>
                        <a:pt x="231" y="64"/>
                        <a:pt x="220" y="76"/>
                        <a:pt x="206" y="76"/>
                      </a:cubicBezTo>
                      <a:cubicBezTo>
                        <a:pt x="192" y="76"/>
                        <a:pt x="180" y="64"/>
                        <a:pt x="180" y="50"/>
                      </a:cubicBezTo>
                      <a:cubicBezTo>
                        <a:pt x="180" y="36"/>
                        <a:pt x="192" y="25"/>
                        <a:pt x="206" y="2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1297" name="Google Shape;1297;p7"/>
                <p:cNvSpPr/>
                <p:nvPr/>
              </p:nvSpPr>
              <p:spPr>
                <a:xfrm>
                  <a:off x="8201028" y="2649540"/>
                  <a:ext cx="252411" cy="198438"/>
                </a:xfrm>
                <a:custGeom>
                  <a:rect b="b" l="l" r="r" t="t"/>
                  <a:pathLst>
                    <a:path extrusionOk="0" h="139" w="177">
                      <a:moveTo>
                        <a:pt x="0" y="0"/>
                      </a:moveTo>
                      <a:cubicBezTo>
                        <a:pt x="0" y="139"/>
                        <a:pt x="0" y="139"/>
                        <a:pt x="0" y="139"/>
                      </a:cubicBezTo>
                      <a:cubicBezTo>
                        <a:pt x="25" y="139"/>
                        <a:pt x="25" y="139"/>
                        <a:pt x="25" y="139"/>
                      </a:cubicBezTo>
                      <a:cubicBezTo>
                        <a:pt x="25" y="76"/>
                        <a:pt x="25" y="76"/>
                        <a:pt x="25" y="76"/>
                      </a:cubicBezTo>
                      <a:cubicBezTo>
                        <a:pt x="78" y="76"/>
                        <a:pt x="78" y="76"/>
                        <a:pt x="78" y="76"/>
                      </a:cubicBezTo>
                      <a:cubicBezTo>
                        <a:pt x="83" y="97"/>
                        <a:pt x="103" y="114"/>
                        <a:pt x="127" y="114"/>
                      </a:cubicBezTo>
                      <a:cubicBezTo>
                        <a:pt x="154" y="114"/>
                        <a:pt x="177" y="91"/>
                        <a:pt x="177" y="63"/>
                      </a:cubicBezTo>
                      <a:cubicBezTo>
                        <a:pt x="177" y="35"/>
                        <a:pt x="154" y="12"/>
                        <a:pt x="127" y="12"/>
                      </a:cubicBezTo>
                      <a:cubicBezTo>
                        <a:pt x="103" y="12"/>
                        <a:pt x="83" y="29"/>
                        <a:pt x="78" y="50"/>
                      </a:cubicBezTo>
                      <a:cubicBezTo>
                        <a:pt x="25" y="50"/>
                        <a:pt x="25" y="50"/>
                        <a:pt x="25" y="50"/>
                      </a:cubicBezTo>
                      <a:cubicBezTo>
                        <a:pt x="25" y="0"/>
                        <a:pt x="25" y="0"/>
                        <a:pt x="25" y="0"/>
                      </a:cubicBezTo>
                      <a:lnTo>
                        <a:pt x="0" y="0"/>
                      </a:lnTo>
                      <a:close/>
                      <a:moveTo>
                        <a:pt x="127" y="38"/>
                      </a:moveTo>
                      <a:cubicBezTo>
                        <a:pt x="141" y="38"/>
                        <a:pt x="152" y="49"/>
                        <a:pt x="152" y="63"/>
                      </a:cubicBezTo>
                      <a:cubicBezTo>
                        <a:pt x="152" y="77"/>
                        <a:pt x="141" y="88"/>
                        <a:pt x="127" y="88"/>
                      </a:cubicBezTo>
                      <a:cubicBezTo>
                        <a:pt x="113" y="88"/>
                        <a:pt x="101" y="77"/>
                        <a:pt x="101" y="63"/>
                      </a:cubicBezTo>
                      <a:cubicBezTo>
                        <a:pt x="101" y="49"/>
                        <a:pt x="113" y="38"/>
                        <a:pt x="127" y="38"/>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1298" name="Google Shape;1298;p7"/>
                <p:cNvSpPr/>
                <p:nvPr/>
              </p:nvSpPr>
              <p:spPr>
                <a:xfrm>
                  <a:off x="8255002" y="2955930"/>
                  <a:ext cx="198437" cy="144464"/>
                </a:xfrm>
                <a:custGeom>
                  <a:rect b="b" l="l" r="r" t="t"/>
                  <a:pathLst>
                    <a:path extrusionOk="0" h="101" w="139">
                      <a:moveTo>
                        <a:pt x="89" y="0"/>
                      </a:moveTo>
                      <a:cubicBezTo>
                        <a:pt x="65" y="0"/>
                        <a:pt x="45" y="16"/>
                        <a:pt x="40" y="38"/>
                      </a:cubicBezTo>
                      <a:cubicBezTo>
                        <a:pt x="0" y="38"/>
                        <a:pt x="0" y="38"/>
                        <a:pt x="0" y="38"/>
                      </a:cubicBezTo>
                      <a:cubicBezTo>
                        <a:pt x="0" y="63"/>
                        <a:pt x="0" y="63"/>
                        <a:pt x="0" y="63"/>
                      </a:cubicBezTo>
                      <a:cubicBezTo>
                        <a:pt x="40" y="63"/>
                        <a:pt x="40" y="63"/>
                        <a:pt x="40" y="63"/>
                      </a:cubicBezTo>
                      <a:cubicBezTo>
                        <a:pt x="45" y="85"/>
                        <a:pt x="65" y="101"/>
                        <a:pt x="89" y="101"/>
                      </a:cubicBezTo>
                      <a:cubicBezTo>
                        <a:pt x="116" y="101"/>
                        <a:pt x="139" y="78"/>
                        <a:pt x="139" y="51"/>
                      </a:cubicBezTo>
                      <a:cubicBezTo>
                        <a:pt x="139" y="23"/>
                        <a:pt x="116" y="0"/>
                        <a:pt x="89" y="0"/>
                      </a:cubicBezTo>
                      <a:close/>
                      <a:moveTo>
                        <a:pt x="89" y="76"/>
                      </a:moveTo>
                      <a:cubicBezTo>
                        <a:pt x="75" y="76"/>
                        <a:pt x="63" y="65"/>
                        <a:pt x="63" y="51"/>
                      </a:cubicBezTo>
                      <a:cubicBezTo>
                        <a:pt x="63" y="37"/>
                        <a:pt x="75" y="25"/>
                        <a:pt x="89" y="25"/>
                      </a:cubicBezTo>
                      <a:cubicBezTo>
                        <a:pt x="103" y="25"/>
                        <a:pt x="114" y="37"/>
                        <a:pt x="114" y="51"/>
                      </a:cubicBezTo>
                      <a:cubicBezTo>
                        <a:pt x="114" y="65"/>
                        <a:pt x="103" y="76"/>
                        <a:pt x="89" y="7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sp>
              <p:nvSpPr>
                <p:cNvPr id="1299" name="Google Shape;1299;p7"/>
                <p:cNvSpPr/>
                <p:nvPr/>
              </p:nvSpPr>
              <p:spPr>
                <a:xfrm>
                  <a:off x="8113712" y="2811464"/>
                  <a:ext cx="466726" cy="144464"/>
                </a:xfrm>
                <a:custGeom>
                  <a:rect b="b" l="l" r="r" t="t"/>
                  <a:pathLst>
                    <a:path extrusionOk="0" h="101" w="328">
                      <a:moveTo>
                        <a:pt x="277" y="0"/>
                      </a:moveTo>
                      <a:cubicBezTo>
                        <a:pt x="254" y="0"/>
                        <a:pt x="234" y="16"/>
                        <a:pt x="228" y="38"/>
                      </a:cubicBezTo>
                      <a:cubicBezTo>
                        <a:pt x="75" y="38"/>
                        <a:pt x="75" y="38"/>
                        <a:pt x="75" y="38"/>
                      </a:cubicBezTo>
                      <a:cubicBezTo>
                        <a:pt x="45" y="38"/>
                        <a:pt x="13" y="42"/>
                        <a:pt x="0" y="73"/>
                      </a:cubicBezTo>
                      <a:cubicBezTo>
                        <a:pt x="23" y="83"/>
                        <a:pt x="23" y="83"/>
                        <a:pt x="23" y="83"/>
                      </a:cubicBezTo>
                      <a:cubicBezTo>
                        <a:pt x="29" y="69"/>
                        <a:pt x="44" y="63"/>
                        <a:pt x="75" y="63"/>
                      </a:cubicBezTo>
                      <a:cubicBezTo>
                        <a:pt x="228" y="63"/>
                        <a:pt x="228" y="63"/>
                        <a:pt x="228" y="63"/>
                      </a:cubicBezTo>
                      <a:cubicBezTo>
                        <a:pt x="234" y="85"/>
                        <a:pt x="254" y="101"/>
                        <a:pt x="277" y="101"/>
                      </a:cubicBezTo>
                      <a:cubicBezTo>
                        <a:pt x="305" y="101"/>
                        <a:pt x="328" y="78"/>
                        <a:pt x="328" y="50"/>
                      </a:cubicBezTo>
                      <a:cubicBezTo>
                        <a:pt x="328" y="22"/>
                        <a:pt x="305" y="0"/>
                        <a:pt x="277" y="0"/>
                      </a:cubicBezTo>
                      <a:close/>
                      <a:moveTo>
                        <a:pt x="277" y="76"/>
                      </a:moveTo>
                      <a:cubicBezTo>
                        <a:pt x="263" y="76"/>
                        <a:pt x="252" y="64"/>
                        <a:pt x="252" y="50"/>
                      </a:cubicBezTo>
                      <a:cubicBezTo>
                        <a:pt x="252" y="36"/>
                        <a:pt x="263" y="25"/>
                        <a:pt x="277" y="25"/>
                      </a:cubicBezTo>
                      <a:cubicBezTo>
                        <a:pt x="291" y="25"/>
                        <a:pt x="303" y="36"/>
                        <a:pt x="303" y="50"/>
                      </a:cubicBezTo>
                      <a:cubicBezTo>
                        <a:pt x="303" y="64"/>
                        <a:pt x="291" y="76"/>
                        <a:pt x="277" y="76"/>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rgbClr val="444444"/>
                    </a:solidFill>
                    <a:latin typeface="Arial"/>
                    <a:ea typeface="Arial"/>
                    <a:cs typeface="Arial"/>
                    <a:sym typeface="Arial"/>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500"/>
                                        <p:tgtEl>
                                          <p:spTgt spid="1083"/>
                                        </p:tgtEl>
                                      </p:cBhvr>
                                    </p:animEffect>
                                  </p:childTnLst>
                                </p:cTn>
                              </p:par>
                            </p:childTnLst>
                          </p:cTn>
                        </p:par>
                        <p:par>
                          <p:cTn fill="hold">
                            <p:stCondLst>
                              <p:cond delay="500"/>
                            </p:stCondLst>
                            <p:childTnLst>
                              <p:par>
                                <p:cTn fill="hold" nodeType="afterEffect" presetClass="entr" presetID="10" presetSubtype="0">
                                  <p:stCondLst>
                                    <p:cond delay="750"/>
                                  </p:stCondLst>
                                  <p:childTnLst>
                                    <p:set>
                                      <p:cBhvr>
                                        <p:cTn dur="1" fill="hold">
                                          <p:stCondLst>
                                            <p:cond delay="0"/>
                                          </p:stCondLst>
                                        </p:cTn>
                                        <p:tgtEl>
                                          <p:spTgt spid="1015"/>
                                        </p:tgtEl>
                                        <p:attrNameLst>
                                          <p:attrName>style.visibility</p:attrName>
                                        </p:attrNameLst>
                                      </p:cBhvr>
                                      <p:to>
                                        <p:strVal val="visible"/>
                                      </p:to>
                                    </p:set>
                                    <p:animEffect filter="fade" transition="in">
                                      <p:cBhvr>
                                        <p:cTn dur="100"/>
                                        <p:tgtEl>
                                          <p:spTgt spid="101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100"/>
                                        <p:tgtEl>
                                          <p:spTgt spid="1022"/>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
                                        <p:tgtEl>
                                          <p:spTgt spid="107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100"/>
                                        <p:tgtEl>
                                          <p:spTgt spid="1023"/>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
                                        <p:tgtEl>
                                          <p:spTgt spid="10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
                                        <p:tgtEl>
                                          <p:spTgt spid="1079"/>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
                                        <p:tgtEl>
                                          <p:spTgt spid="102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
                                        <p:tgtEl>
                                          <p:spTgt spid="1025"/>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
                                        <p:tgtEl>
                                          <p:spTgt spid="1026"/>
                                        </p:tgtEl>
                                      </p:cBhvr>
                                    </p:animEffect>
                                  </p:childTnLst>
                                </p:cTn>
                              </p:par>
                            </p:childTnLst>
                          </p:cTn>
                        </p:par>
                        <p:par>
                          <p:cTn fill="hold">
                            <p:stCondLst>
                              <p:cond delay="1400"/>
                            </p:stCondLst>
                            <p:childTnLst>
                              <p:par>
                                <p:cTn fill="hold" nodeType="afterEffect" presetClass="entr" presetID="10" presetSubtype="0">
                                  <p:stCondLst>
                                    <p:cond delay="750"/>
                                  </p:stCondLst>
                                  <p:childTnLst>
                                    <p:set>
                                      <p:cBhvr>
                                        <p:cTn dur="1" fill="hold">
                                          <p:stCondLst>
                                            <p:cond delay="0"/>
                                          </p:stCondLst>
                                        </p:cTn>
                                        <p:tgtEl>
                                          <p:spTgt spid="1027"/>
                                        </p:tgtEl>
                                        <p:attrNameLst>
                                          <p:attrName>style.visibility</p:attrName>
                                        </p:attrNameLst>
                                      </p:cBhvr>
                                      <p:to>
                                        <p:strVal val="visible"/>
                                      </p:to>
                                    </p:set>
                                    <p:animEffect filter="fade" transition="in">
                                      <p:cBhvr>
                                        <p:cTn dur="100"/>
                                        <p:tgtEl>
                                          <p:spTgt spid="102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
                                        <p:tgtEl>
                                          <p:spTgt spid="1017"/>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
                                        <p:tgtEl>
                                          <p:spTgt spid="1075"/>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
                                        <p:tgtEl>
                                          <p:spTgt spid="1016"/>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
                                        <p:tgtEl>
                                          <p:spTgt spid="1019"/>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
                                        <p:tgtEl>
                                          <p:spTgt spid="10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
                                        <p:tgtEl>
                                          <p:spTgt spid="1020"/>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
                                        <p:tgtEl>
                                          <p:spTgt spid="1021"/>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
                                        <p:tgtEl>
                                          <p:spTgt spid="1018"/>
                                        </p:tgtEl>
                                      </p:cBhvr>
                                    </p:animEffect>
                                  </p:childTnLst>
                                </p:cTn>
                              </p:par>
                            </p:childTnLst>
                          </p:cTn>
                        </p:par>
                        <p:par>
                          <p:cTn fill="hold">
                            <p:stCondLst>
                              <p:cond delay="2300"/>
                            </p:stCondLst>
                            <p:childTnLst>
                              <p:par>
                                <p:cTn fill="hold" nodeType="afterEffect" presetClass="entr" presetID="10" presetSubtype="0">
                                  <p:stCondLst>
                                    <p:cond delay="750"/>
                                  </p:stCondLst>
                                  <p:childTnLst>
                                    <p:set>
                                      <p:cBhvr>
                                        <p:cTn dur="1" fill="hold">
                                          <p:stCondLst>
                                            <p:cond delay="0"/>
                                          </p:stCondLst>
                                        </p:cTn>
                                        <p:tgtEl>
                                          <p:spTgt spid="1039"/>
                                        </p:tgtEl>
                                        <p:attrNameLst>
                                          <p:attrName>style.visibility</p:attrName>
                                        </p:attrNameLst>
                                      </p:cBhvr>
                                      <p:to>
                                        <p:strVal val="visible"/>
                                      </p:to>
                                    </p:set>
                                    <p:animEffect filter="fade" transition="in">
                                      <p:cBhvr>
                                        <p:cTn dur="100"/>
                                        <p:tgtEl>
                                          <p:spTgt spid="1039"/>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
                                        <p:tgtEl>
                                          <p:spTgt spid="104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
                                        <p:tgtEl>
                                          <p:spTgt spid="1042"/>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
                                        <p:tgtEl>
                                          <p:spTgt spid="1043"/>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
                                        <p:tgtEl>
                                          <p:spTgt spid="1040"/>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
                                        <p:tgtEl>
                                          <p:spTgt spid="1071"/>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
                                        <p:tgtEl>
                                          <p:spTgt spid="104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
                                        <p:tgtEl>
                                          <p:spTgt spid="1046"/>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
                                        <p:tgtEl>
                                          <p:spTgt spid="1077"/>
                                        </p:tgtEl>
                                      </p:cBhvr>
                                    </p:animEffect>
                                  </p:childTnLst>
                                </p:cTn>
                              </p:par>
                            </p:childTnLst>
                          </p:cTn>
                        </p:par>
                        <p:par>
                          <p:cTn fill="hold">
                            <p:stCondLst>
                              <p:cond delay="3200"/>
                            </p:stCondLst>
                            <p:childTnLst>
                              <p:par>
                                <p:cTn fill="hold" nodeType="afterEffect" presetClass="entr" presetID="10" presetSubtype="0">
                                  <p:stCondLst>
                                    <p:cond delay="750"/>
                                  </p:stCondLst>
                                  <p:childTnLst>
                                    <p:set>
                                      <p:cBhvr>
                                        <p:cTn dur="1" fill="hold">
                                          <p:stCondLst>
                                            <p:cond delay="0"/>
                                          </p:stCondLst>
                                        </p:cTn>
                                        <p:tgtEl>
                                          <p:spTgt spid="1044"/>
                                        </p:tgtEl>
                                        <p:attrNameLst>
                                          <p:attrName>style.visibility</p:attrName>
                                        </p:attrNameLst>
                                      </p:cBhvr>
                                      <p:to>
                                        <p:strVal val="visible"/>
                                      </p:to>
                                    </p:set>
                                    <p:animEffect filter="fade" transition="in">
                                      <p:cBhvr>
                                        <p:cTn dur="100"/>
                                        <p:tgtEl>
                                          <p:spTgt spid="1044"/>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
                                        <p:tgtEl>
                                          <p:spTgt spid="1047"/>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
                                        <p:tgtEl>
                                          <p:spTgt spid="104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
                                        <p:tgtEl>
                                          <p:spTgt spid="1049"/>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
                                        <p:tgtEl>
                                          <p:spTgt spid="1051"/>
                                        </p:tgtEl>
                                      </p:cBhvr>
                                    </p:animEffect>
                                  </p:childTnLst>
                                </p:cTn>
                              </p:par>
                            </p:childTnLst>
                          </p:cTn>
                        </p:par>
                        <p:par>
                          <p:cTn fill="hold">
                            <p:stCondLst>
                              <p:cond delay="3700"/>
                            </p:stCondLst>
                            <p:childTnLst>
                              <p:par>
                                <p:cTn fill="hold" nodeType="after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
                                        <p:tgtEl>
                                          <p:spTgt spid="1052"/>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
                                        <p:tgtEl>
                                          <p:spTgt spid="1053"/>
                                        </p:tgtEl>
                                      </p:cBhvr>
                                    </p:animEffect>
                                  </p:childTnLst>
                                </p:cTn>
                              </p:par>
                            </p:childTnLst>
                          </p:cTn>
                        </p:par>
                        <p:par>
                          <p:cTn fill="hold">
                            <p:stCondLst>
                              <p:cond delay="3900"/>
                            </p:stCondLst>
                            <p:childTnLst>
                              <p:par>
                                <p:cTn fill="hold" nodeType="after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
                                        <p:tgtEl>
                                          <p:spTgt spid="105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
                                        <p:tgtEl>
                                          <p:spTgt spid="1072"/>
                                        </p:tgtEl>
                                      </p:cBhvr>
                                    </p:animEffect>
                                  </p:childTnLst>
                                </p:cTn>
                              </p:par>
                            </p:childTnLst>
                          </p:cTn>
                        </p:par>
                        <p:par>
                          <p:cTn fill="hold">
                            <p:stCondLst>
                              <p:cond delay="4100"/>
                            </p:stCondLst>
                            <p:childTnLst>
                              <p:par>
                                <p:cTn fill="hold" nodeType="afterEffect" presetClass="entr" presetID="10" presetSubtype="0">
                                  <p:stCondLst>
                                    <p:cond delay="750"/>
                                  </p:stCondLst>
                                  <p:childTnLst>
                                    <p:set>
                                      <p:cBhvr>
                                        <p:cTn dur="1" fill="hold">
                                          <p:stCondLst>
                                            <p:cond delay="0"/>
                                          </p:stCondLst>
                                        </p:cTn>
                                        <p:tgtEl>
                                          <p:spTgt spid="1055"/>
                                        </p:tgtEl>
                                        <p:attrNameLst>
                                          <p:attrName>style.visibility</p:attrName>
                                        </p:attrNameLst>
                                      </p:cBhvr>
                                      <p:to>
                                        <p:strVal val="visible"/>
                                      </p:to>
                                    </p:set>
                                    <p:animEffect filter="fade" transition="in">
                                      <p:cBhvr>
                                        <p:cTn dur="100"/>
                                        <p:tgtEl>
                                          <p:spTgt spid="1055"/>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
                                        <p:tgtEl>
                                          <p:spTgt spid="1056"/>
                                        </p:tgtEl>
                                      </p:cBhvr>
                                    </p:animEffect>
                                  </p:childTnLst>
                                </p:cTn>
                              </p:par>
                            </p:childTnLst>
                          </p:cTn>
                        </p:par>
                        <p:par>
                          <p:cTn fill="hold">
                            <p:stCondLst>
                              <p:cond delay="4300"/>
                            </p:stCondLst>
                            <p:childTnLst>
                              <p:par>
                                <p:cTn fill="hold" nodeType="after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
                                        <p:tgtEl>
                                          <p:spTgt spid="1080"/>
                                        </p:tgtEl>
                                      </p:cBhvr>
                                    </p:animEffect>
                                  </p:childTnLst>
                                </p:cTn>
                              </p:par>
                            </p:childTnLst>
                          </p:cTn>
                        </p:par>
                        <p:par>
                          <p:cTn fill="hold">
                            <p:stCondLst>
                              <p:cond delay="4400"/>
                            </p:stCondLst>
                            <p:childTnLst>
                              <p:par>
                                <p:cTn fill="hold" nodeType="after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
                                        <p:tgtEl>
                                          <p:spTgt spid="105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
                                        <p:tgtEl>
                                          <p:spTgt spid="1057"/>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
                                        <p:tgtEl>
                                          <p:spTgt spid="1058"/>
                                        </p:tgtEl>
                                      </p:cBhvr>
                                    </p:animEffect>
                                  </p:childTnLst>
                                </p:cTn>
                              </p:par>
                            </p:childTnLst>
                          </p:cTn>
                        </p:par>
                        <p:par>
                          <p:cTn fill="hold">
                            <p:stCondLst>
                              <p:cond delay="4700"/>
                            </p:stCondLst>
                            <p:childTnLst>
                              <p:par>
                                <p:cTn fill="hold" nodeType="after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
                                        <p:tgtEl>
                                          <p:spTgt spid="1059"/>
                                        </p:tgtEl>
                                      </p:cBhvr>
                                    </p:animEffect>
                                  </p:childTnLst>
                                </p:cTn>
                              </p:par>
                            </p:childTnLst>
                          </p:cTn>
                        </p:par>
                        <p:par>
                          <p:cTn fill="hold">
                            <p:stCondLst>
                              <p:cond delay="4800"/>
                            </p:stCondLst>
                            <p:childTnLst>
                              <p:par>
                                <p:cTn fill="hold" nodeType="after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
                                        <p:tgtEl>
                                          <p:spTgt spid="1060"/>
                                        </p:tgtEl>
                                      </p:cBhvr>
                                    </p:animEffect>
                                  </p:childTnLst>
                                </p:cTn>
                              </p:par>
                            </p:childTnLst>
                          </p:cTn>
                        </p:par>
                        <p:par>
                          <p:cTn fill="hold">
                            <p:stCondLst>
                              <p:cond delay="4900"/>
                            </p:stCondLst>
                            <p:childTnLst>
                              <p:par>
                                <p:cTn fill="hold" nodeType="after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
                                        <p:tgtEl>
                                          <p:spTgt spid="1061"/>
                                        </p:tgtEl>
                                      </p:cBhvr>
                                    </p:animEffect>
                                  </p:childTnLst>
                                </p:cTn>
                              </p:par>
                            </p:childTnLst>
                          </p:cTn>
                        </p:par>
                        <p:par>
                          <p:cTn fill="hold">
                            <p:stCondLst>
                              <p:cond delay="5000"/>
                            </p:stCondLst>
                            <p:childTnLst>
                              <p:par>
                                <p:cTn fill="hold" nodeType="afterEffect" presetClass="entr" presetID="10" presetSubtype="0">
                                  <p:stCondLst>
                                    <p:cond delay="500"/>
                                  </p:stCondLst>
                                  <p:childTnLst>
                                    <p:set>
                                      <p:cBhvr>
                                        <p:cTn dur="1" fill="hold">
                                          <p:stCondLst>
                                            <p:cond delay="0"/>
                                          </p:stCondLst>
                                        </p:cTn>
                                        <p:tgtEl>
                                          <p:spTgt spid="1273"/>
                                        </p:tgtEl>
                                        <p:attrNameLst>
                                          <p:attrName>style.visibility</p:attrName>
                                        </p:attrNameLst>
                                      </p:cBhvr>
                                      <p:to>
                                        <p:strVal val="visible"/>
                                      </p:to>
                                    </p:set>
                                    <p:animEffect filter="fade" transition="in">
                                      <p:cBhvr>
                                        <p:cTn dur="500"/>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par>
                                <p:cTn fill="hold" nodeType="withEffect" presetClass="exit" presetID="10" presetSubtype="0">
                                  <p:stCondLst>
                                    <p:cond delay="0"/>
                                  </p:stCondLst>
                                  <p:childTnLst>
                                    <p:animEffect filter="fade" transition="out">
                                      <p:cBhvr>
                                        <p:cTn dur="500"/>
                                        <p:tgtEl>
                                          <p:spTgt spid="1273"/>
                                        </p:tgtEl>
                                      </p:cBhvr>
                                    </p:animEffect>
                                    <p:set>
                                      <p:cBhvr>
                                        <p:cTn dur="1" fill="hold">
                                          <p:stCondLst>
                                            <p:cond delay="500"/>
                                          </p:stCondLst>
                                        </p:cTn>
                                        <p:tgtEl>
                                          <p:spTgt spid="127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028"/>
                                        </p:tgtEl>
                                        <p:attrNameLst>
                                          <p:attrName>style.visibility</p:attrName>
                                        </p:attrNameLst>
                                      </p:cBhvr>
                                      <p:to>
                                        <p:strVal val="visible"/>
                                      </p:to>
                                    </p:set>
                                    <p:animEffect filter="fade" transition="in">
                                      <p:cBhvr>
                                        <p:cTn dur="50"/>
                                        <p:tgtEl>
                                          <p:spTgt spid="1028"/>
                                        </p:tgtEl>
                                      </p:cBhvr>
                                    </p:animEffect>
                                  </p:childTnLst>
                                </p:cTn>
                              </p:par>
                            </p:childTnLst>
                          </p:cTn>
                        </p:par>
                        <p:par>
                          <p:cTn fill="hold">
                            <p:stCondLst>
                              <p:cond delay="550"/>
                            </p:stCondLst>
                            <p:childTnLst>
                              <p:par>
                                <p:cTn fill="hold" nodeType="after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50"/>
                                        <p:tgtEl>
                                          <p:spTgt spid="102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50"/>
                                        <p:tgtEl>
                                          <p:spTgt spid="1030"/>
                                        </p:tgtEl>
                                      </p:cBhvr>
                                    </p:animEffect>
                                  </p:childTnLst>
                                </p:cTn>
                              </p:par>
                            </p:childTnLst>
                          </p:cTn>
                        </p:par>
                        <p:par>
                          <p:cTn fill="hold">
                            <p:stCondLst>
                              <p:cond delay="650"/>
                            </p:stCondLst>
                            <p:childTnLst>
                              <p:par>
                                <p:cTn fill="hold" nodeType="after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
                                        <p:tgtEl>
                                          <p:spTgt spid="1031"/>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
                                        <p:tgtEl>
                                          <p:spTgt spid="101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50"/>
                                        <p:tgtEl>
                                          <p:spTgt spid="1074"/>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
                                        <p:tgtEl>
                                          <p:spTgt spid="1032"/>
                                        </p:tgtEl>
                                      </p:cBhvr>
                                    </p:animEffect>
                                  </p:childTnLst>
                                </p:cTn>
                              </p:par>
                            </p:childTnLst>
                          </p:cTn>
                        </p:par>
                        <p:par>
                          <p:cTn fill="hold">
                            <p:stCondLst>
                              <p:cond delay="850"/>
                            </p:stCondLst>
                            <p:childTnLst>
                              <p:par>
                                <p:cTn fill="hold" nodeType="after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par>
                          <p:cTn fill="hold">
                            <p:stCondLst>
                              <p:cond delay="851"/>
                            </p:stCondLst>
                            <p:childTnLst>
                              <p:par>
                                <p:cTn fill="hold" nodeType="after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
                                        <p:tgtEl>
                                          <p:spTgt spid="1036"/>
                                        </p:tgtEl>
                                      </p:cBhvr>
                                    </p:animEffec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
                                        <p:tgtEl>
                                          <p:spTgt spid="1033"/>
                                        </p:tgtEl>
                                      </p:cBhvr>
                                    </p:animEffect>
                                  </p:childTnLst>
                                </p:cTn>
                              </p:par>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par>
                          <p:cTn fill="hold">
                            <p:stCondLst>
                              <p:cond delay="951"/>
                            </p:stCondLst>
                            <p:childTnLst>
                              <p:par>
                                <p:cTn fill="hold" nodeType="after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
                                        <p:tgtEl>
                                          <p:spTgt spid="1034"/>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
                                        <p:tgtEl>
                                          <p:spTgt spid="1035"/>
                                        </p:tgtEl>
                                      </p:cBhvr>
                                    </p:animEffect>
                                  </p:childTnLst>
                                </p:cTn>
                              </p:par>
                              <p:par>
                                <p:cTn fill="hold" nodeType="with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5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10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34"/>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500"/>
                                  </p:stCondLst>
                                  <p:childTnLst>
                                    <p:set>
                                      <p:cBhvr>
                                        <p:cTn dur="1" fill="hold">
                                          <p:stCondLst>
                                            <p:cond delay="0"/>
                                          </p:stCondLst>
                                        </p:cTn>
                                        <p:tgtEl>
                                          <p:spTgt spid="1095"/>
                                        </p:tgtEl>
                                        <p:attrNameLst>
                                          <p:attrName>style.visibility</p:attrName>
                                        </p:attrNameLst>
                                      </p:cBhvr>
                                      <p:to>
                                        <p:strVal val="visible"/>
                                      </p:to>
                                    </p:set>
                                    <p:animEffect filter="fade" transition="in">
                                      <p:cBhvr>
                                        <p:cTn dur="500"/>
                                        <p:tgtEl>
                                          <p:spTgt spid="1095"/>
                                        </p:tgtEl>
                                      </p:cBhvr>
                                    </p:animEffect>
                                  </p:childTnLst>
                                </p:cTn>
                              </p:par>
                            </p:childTnLst>
                          </p:cTn>
                        </p:par>
                        <p:par>
                          <p:cTn fill="hold">
                            <p:stCondLst>
                              <p:cond delay="1001"/>
                            </p:stCondLst>
                            <p:childTnLst>
                              <p:par>
                                <p:cTn fill="hold" nodeType="afterEffect" presetClass="entr" presetID="10" presetSubtype="0">
                                  <p:stCondLst>
                                    <p:cond delay="50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200"/>
                                        <p:tgtEl>
                                          <p:spTgt spid="1064"/>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200"/>
                                        <p:tgtEl>
                                          <p:spTgt spid="1066"/>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200"/>
                                        <p:tgtEl>
                                          <p:spTgt spid="1065"/>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2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500"/>
                                        <p:tgtEl>
                                          <p:spTgt spid="1089"/>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10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29"/>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par>
                          <p:cTn fill="hold">
                            <p:stCondLst>
                              <p:cond delay="503"/>
                            </p:stCondLst>
                            <p:childTnLst>
                              <p:par>
                                <p:cTn fill="hold" nodeType="after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par>
                          <p:cTn fill="hold">
                            <p:stCondLst>
                              <p:cond delay="504"/>
                            </p:stCondLst>
                            <p:childTnLst>
                              <p:par>
                                <p:cTn fill="hold" nodeType="afterEffect" presetClass="entr" presetID="10" presetSubtype="0">
                                  <p:stCondLst>
                                    <p:cond delay="1250"/>
                                  </p:stCondLst>
                                  <p:childTnLst>
                                    <p:set>
                                      <p:cBhvr>
                                        <p:cTn dur="1" fill="hold">
                                          <p:stCondLst>
                                            <p:cond delay="0"/>
                                          </p:stCondLst>
                                        </p:cTn>
                                        <p:tgtEl>
                                          <p:spTgt spid="1274"/>
                                        </p:tgtEl>
                                        <p:attrNameLst>
                                          <p:attrName>style.visibility</p:attrName>
                                        </p:attrNameLst>
                                      </p:cBhvr>
                                      <p:to>
                                        <p:strVal val="visible"/>
                                      </p:to>
                                    </p:set>
                                    <p:animEffect filter="fade" transition="in">
                                      <p:cBhvr>
                                        <p:cTn dur="500"/>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74"/>
                                        </p:tgtEl>
                                      </p:cBhvr>
                                    </p:animEffect>
                                    <p:set>
                                      <p:cBhvr>
                                        <p:cTn dur="1" fill="hold">
                                          <p:stCondLst>
                                            <p:cond delay="500"/>
                                          </p:stCondLst>
                                        </p:cTn>
                                        <p:tgtEl>
                                          <p:spTgt spid="12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0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84"/>
                                        </p:tgtEl>
                                      </p:cBhvr>
                                    </p:animEffect>
                                    <p:set>
                                      <p:cBhvr>
                                        <p:cTn dur="1" fill="hold">
                                          <p:stCondLst>
                                            <p:cond delay="500"/>
                                          </p:stCondLst>
                                        </p:cTn>
                                        <p:tgtEl>
                                          <p:spTgt spid="108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par>
                          <p:cTn fill="hold">
                            <p:stCondLst>
                              <p:cond delay="501"/>
                            </p:stCondLst>
                            <p:childTnLst>
                              <p:par>
                                <p:cTn fill="hold" nodeType="afterEffect" presetClass="exit" presetID="10" presetSubtype="0">
                                  <p:stCondLst>
                                    <p:cond delay="0"/>
                                  </p:stCondLst>
                                  <p:childTnLst>
                                    <p:animEffect filter="fade" transition="out">
                                      <p:cBhvr>
                                        <p:cTn dur="500"/>
                                        <p:tgtEl>
                                          <p:spTgt spid="1089"/>
                                        </p:tgtEl>
                                      </p:cBhvr>
                                    </p:animEffect>
                                    <p:set>
                                      <p:cBhvr>
                                        <p:cTn dur="1" fill="hold">
                                          <p:stCondLst>
                                            <p:cond delay="500"/>
                                          </p:stCondLst>
                                        </p:cTn>
                                        <p:tgtEl>
                                          <p:spTgt spid="1089"/>
                                        </p:tgtEl>
                                        <p:attrNameLst>
                                          <p:attrName>style.visibility</p:attrName>
                                        </p:attrNameLst>
                                      </p:cBhvr>
                                      <p:to>
                                        <p:strVal val="hidden"/>
                                      </p:to>
                                    </p:set>
                                  </p:childTnLst>
                                </p:cTn>
                              </p:par>
                            </p:childTnLst>
                          </p:cTn>
                        </p:par>
                        <p:par>
                          <p:cTn fill="hold">
                            <p:stCondLst>
                              <p:cond delay="1001"/>
                            </p:stCondLst>
                            <p:childTnLst>
                              <p:par>
                                <p:cTn fill="hold" nodeType="afterEffect" presetClass="entr" presetID="10" presetSubtype="0">
                                  <p:stCondLst>
                                    <p:cond delay="100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152"/>
                                        </p:tgtEl>
                                        <p:attrNameLst>
                                          <p:attrName>style.visibility</p:attrName>
                                        </p:attrNameLst>
                                      </p:cBhvr>
                                      <p:to>
                                        <p:strVal val="visible"/>
                                      </p:to>
                                    </p:set>
                                    <p:animEffect filter="fade" transition="in">
                                      <p:cBhvr>
                                        <p:cTn dur="500"/>
                                        <p:tgtEl>
                                          <p:spTgt spid="1152"/>
                                        </p:tgtEl>
                                      </p:cBhvr>
                                    </p:animEffect>
                                  </p:childTnLst>
                                </p:cTn>
                              </p:par>
                            </p:childTnLst>
                          </p:cTn>
                        </p:par>
                        <p:par>
                          <p:cTn fill="hold">
                            <p:stCondLst>
                              <p:cond delay="1000"/>
                            </p:stCondLst>
                            <p:childTnLst>
                              <p:par>
                                <p:cTn fill="hold" nodeType="afterEffect" presetClass="entr" presetID="10" presetSubtype="0">
                                  <p:stCondLst>
                                    <p:cond delay="50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098"/>
                                        </p:tgtEl>
                                        <p:attrNameLst>
                                          <p:attrName>style.visibility</p:attrName>
                                        </p:attrNameLst>
                                      </p:cBhvr>
                                      <p:to>
                                        <p:strVal val="visible"/>
                                      </p:to>
                                    </p:set>
                                    <p:animEffect filter="fade" transition="in">
                                      <p:cBhvr>
                                        <p:cTn dur="500"/>
                                        <p:tgtEl>
                                          <p:spTgt spid="1098"/>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75"/>
                                        </p:tgtEl>
                                      </p:cBhvr>
                                    </p:animEffect>
                                    <p:set>
                                      <p:cBhvr>
                                        <p:cTn dur="1" fill="hold">
                                          <p:stCondLst>
                                            <p:cond delay="500"/>
                                          </p:stCondLst>
                                        </p:cTn>
                                        <p:tgtEl>
                                          <p:spTgt spid="127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8"/>
          <p:cNvSpPr/>
          <p:nvPr/>
        </p:nvSpPr>
        <p:spPr>
          <a:xfrm>
            <a:off x="290545" y="637423"/>
            <a:ext cx="856291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2"/>
                </a:solidFill>
                <a:latin typeface="Arial"/>
                <a:ea typeface="Arial"/>
                <a:cs typeface="Arial"/>
                <a:sym typeface="Arial"/>
              </a:rPr>
              <a:t>PowerStore</a:t>
            </a:r>
            <a:endParaRPr/>
          </a:p>
        </p:txBody>
      </p:sp>
      <p:sp>
        <p:nvSpPr>
          <p:cNvPr id="1305" name="Google Shape;1305;p8"/>
          <p:cNvSpPr/>
          <p:nvPr/>
        </p:nvSpPr>
        <p:spPr>
          <a:xfrm>
            <a:off x="450510" y="334202"/>
            <a:ext cx="824298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2"/>
                </a:solidFill>
                <a:latin typeface="Arial"/>
                <a:ea typeface="Arial"/>
                <a:cs typeface="Arial"/>
                <a:sym typeface="Arial"/>
              </a:rPr>
              <a:t>Dell Technologies introduces</a:t>
            </a:r>
            <a:endParaRPr/>
          </a:p>
        </p:txBody>
      </p:sp>
      <p:sp>
        <p:nvSpPr>
          <p:cNvPr id="1306" name="Google Shape;1306;p8"/>
          <p:cNvSpPr/>
          <p:nvPr/>
        </p:nvSpPr>
        <p:spPr>
          <a:xfrm>
            <a:off x="1143146" y="2174001"/>
            <a:ext cx="1925782" cy="458437"/>
          </a:xfrm>
          <a:prstGeom prst="rect">
            <a:avLst/>
          </a:prstGeom>
          <a:gradFill>
            <a:gsLst>
              <a:gs pos="0">
                <a:schemeClr val="lt1"/>
              </a:gs>
              <a:gs pos="100000">
                <a:schemeClr val="accent1"/>
              </a:gs>
            </a:gsLst>
            <a:lin ang="13500000" scaled="0"/>
          </a:gra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B1DBFE"/>
                </a:solidFill>
                <a:latin typeface="Arial"/>
                <a:ea typeface="Arial"/>
                <a:cs typeface="Arial"/>
                <a:sym typeface="Arial"/>
              </a:rPr>
              <a:t>Data-centric</a:t>
            </a:r>
            <a:endParaRPr/>
          </a:p>
        </p:txBody>
      </p:sp>
      <p:sp>
        <p:nvSpPr>
          <p:cNvPr id="1307" name="Google Shape;1307;p8"/>
          <p:cNvSpPr/>
          <p:nvPr/>
        </p:nvSpPr>
        <p:spPr>
          <a:xfrm>
            <a:off x="3375656" y="2175238"/>
            <a:ext cx="2392688" cy="457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b="1" lang="en-US" sz="1800">
                <a:solidFill>
                  <a:schemeClr val="accent1"/>
                </a:solidFill>
                <a:latin typeface="Arial"/>
                <a:ea typeface="Arial"/>
                <a:cs typeface="Arial"/>
                <a:sym typeface="Arial"/>
              </a:rPr>
              <a:t>Intelligent</a:t>
            </a:r>
            <a:endParaRPr/>
          </a:p>
        </p:txBody>
      </p:sp>
      <p:sp>
        <p:nvSpPr>
          <p:cNvPr id="1308" name="Google Shape;1308;p8"/>
          <p:cNvSpPr/>
          <p:nvPr/>
        </p:nvSpPr>
        <p:spPr>
          <a:xfrm>
            <a:off x="6075072" y="2176249"/>
            <a:ext cx="1925782" cy="456189"/>
          </a:xfrm>
          <a:prstGeom prst="rect">
            <a:avLst/>
          </a:prstGeom>
          <a:gradFill>
            <a:gsLst>
              <a:gs pos="0">
                <a:schemeClr val="lt1"/>
              </a:gs>
              <a:gs pos="100000">
                <a:schemeClr val="accent1"/>
              </a:gs>
            </a:gsLst>
            <a:lin ang="13500000" scaled="0"/>
          </a:gradFill>
          <a:ln>
            <a:noFill/>
          </a:ln>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B1DBFE"/>
                </a:solidFill>
                <a:latin typeface="Arial"/>
                <a:ea typeface="Arial"/>
                <a:cs typeface="Arial"/>
                <a:sym typeface="Arial"/>
              </a:rPr>
              <a:t>Adaptable</a:t>
            </a:r>
            <a:endParaRPr/>
          </a:p>
        </p:txBody>
      </p:sp>
      <p:sp>
        <p:nvSpPr>
          <p:cNvPr id="1309" name="Google Shape;1309;p8"/>
          <p:cNvSpPr/>
          <p:nvPr/>
        </p:nvSpPr>
        <p:spPr>
          <a:xfrm>
            <a:off x="802373" y="4447354"/>
            <a:ext cx="753925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Autonomous, consistent operations</a:t>
            </a:r>
            <a:endParaRPr/>
          </a:p>
        </p:txBody>
      </p:sp>
      <p:grpSp>
        <p:nvGrpSpPr>
          <p:cNvPr id="1310" name="Google Shape;1310;p8"/>
          <p:cNvGrpSpPr/>
          <p:nvPr/>
        </p:nvGrpSpPr>
        <p:grpSpPr>
          <a:xfrm>
            <a:off x="6439876" y="3222688"/>
            <a:ext cx="391337" cy="392187"/>
            <a:chOff x="587375" y="908050"/>
            <a:chExt cx="727073" cy="728663"/>
          </a:xfrm>
        </p:grpSpPr>
        <p:sp>
          <p:nvSpPr>
            <p:cNvPr id="1311" name="Google Shape;1311;p8"/>
            <p:cNvSpPr/>
            <p:nvPr/>
          </p:nvSpPr>
          <p:spPr>
            <a:xfrm>
              <a:off x="828674" y="915989"/>
              <a:ext cx="55561" cy="55562"/>
            </a:xfrm>
            <a:custGeom>
              <a:rect b="b" l="l" r="r" t="t"/>
              <a:pathLst>
                <a:path extrusionOk="0" h="24" w="24">
                  <a:moveTo>
                    <a:pt x="24" y="19"/>
                  </a:moveTo>
                  <a:cubicBezTo>
                    <a:pt x="20" y="0"/>
                    <a:pt x="20" y="0"/>
                    <a:pt x="20" y="0"/>
                  </a:cubicBezTo>
                  <a:cubicBezTo>
                    <a:pt x="13" y="2"/>
                    <a:pt x="6" y="3"/>
                    <a:pt x="0" y="6"/>
                  </a:cubicBezTo>
                  <a:cubicBezTo>
                    <a:pt x="6" y="24"/>
                    <a:pt x="6" y="24"/>
                    <a:pt x="6" y="24"/>
                  </a:cubicBezTo>
                  <a:cubicBezTo>
                    <a:pt x="12" y="22"/>
                    <a:pt x="18" y="20"/>
                    <a:pt x="24" y="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2" name="Google Shape;1312;p8"/>
            <p:cNvSpPr/>
            <p:nvPr/>
          </p:nvSpPr>
          <p:spPr>
            <a:xfrm>
              <a:off x="587375" y="1273176"/>
              <a:ext cx="46037" cy="49212"/>
            </a:xfrm>
            <a:custGeom>
              <a:rect b="b" l="l" r="r" t="t"/>
              <a:pathLst>
                <a:path extrusionOk="0" h="21" w="20">
                  <a:moveTo>
                    <a:pt x="19" y="0"/>
                  </a:moveTo>
                  <a:cubicBezTo>
                    <a:pt x="0" y="0"/>
                    <a:pt x="0" y="0"/>
                    <a:pt x="0" y="0"/>
                  </a:cubicBezTo>
                  <a:cubicBezTo>
                    <a:pt x="0" y="7"/>
                    <a:pt x="0" y="14"/>
                    <a:pt x="1" y="21"/>
                  </a:cubicBezTo>
                  <a:cubicBezTo>
                    <a:pt x="20" y="18"/>
                    <a:pt x="20" y="18"/>
                    <a:pt x="20" y="18"/>
                  </a:cubicBezTo>
                  <a:cubicBezTo>
                    <a:pt x="19" y="12"/>
                    <a:pt x="19" y="6"/>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3" name="Google Shape;1313;p8"/>
            <p:cNvSpPr/>
            <p:nvPr/>
          </p:nvSpPr>
          <p:spPr>
            <a:xfrm>
              <a:off x="739774" y="947739"/>
              <a:ext cx="63499" cy="63500"/>
            </a:xfrm>
            <a:custGeom>
              <a:rect b="b" l="l" r="r" t="t"/>
              <a:pathLst>
                <a:path extrusionOk="0" h="27" w="27">
                  <a:moveTo>
                    <a:pt x="27" y="17"/>
                  </a:moveTo>
                  <a:cubicBezTo>
                    <a:pt x="18" y="0"/>
                    <a:pt x="18" y="0"/>
                    <a:pt x="18" y="0"/>
                  </a:cubicBezTo>
                  <a:cubicBezTo>
                    <a:pt x="12" y="4"/>
                    <a:pt x="6" y="7"/>
                    <a:pt x="0" y="12"/>
                  </a:cubicBezTo>
                  <a:cubicBezTo>
                    <a:pt x="11" y="27"/>
                    <a:pt x="11" y="27"/>
                    <a:pt x="11" y="27"/>
                  </a:cubicBezTo>
                  <a:cubicBezTo>
                    <a:pt x="16" y="23"/>
                    <a:pt x="21" y="20"/>
                    <a:pt x="27" y="1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4" name="Google Shape;1314;p8"/>
            <p:cNvSpPr/>
            <p:nvPr/>
          </p:nvSpPr>
          <p:spPr>
            <a:xfrm>
              <a:off x="588962" y="1173165"/>
              <a:ext cx="53975" cy="55562"/>
            </a:xfrm>
            <a:custGeom>
              <a:rect b="b" l="l" r="r" t="t"/>
              <a:pathLst>
                <a:path extrusionOk="0" h="24" w="23">
                  <a:moveTo>
                    <a:pt x="23" y="5"/>
                  </a:moveTo>
                  <a:cubicBezTo>
                    <a:pt x="5" y="0"/>
                    <a:pt x="5" y="0"/>
                    <a:pt x="5" y="0"/>
                  </a:cubicBezTo>
                  <a:cubicBezTo>
                    <a:pt x="3" y="7"/>
                    <a:pt x="1" y="14"/>
                    <a:pt x="0" y="21"/>
                  </a:cubicBezTo>
                  <a:cubicBezTo>
                    <a:pt x="19" y="24"/>
                    <a:pt x="19" y="24"/>
                    <a:pt x="19" y="24"/>
                  </a:cubicBezTo>
                  <a:cubicBezTo>
                    <a:pt x="20" y="18"/>
                    <a:pt x="21" y="11"/>
                    <a:pt x="23" y="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5" name="Google Shape;1315;p8"/>
            <p:cNvSpPr/>
            <p:nvPr/>
          </p:nvSpPr>
          <p:spPr>
            <a:xfrm>
              <a:off x="617537" y="1082676"/>
              <a:ext cx="60324" cy="63500"/>
            </a:xfrm>
            <a:custGeom>
              <a:rect b="b" l="l" r="r" t="t"/>
              <a:pathLst>
                <a:path extrusionOk="0" h="27" w="26">
                  <a:moveTo>
                    <a:pt x="26" y="10"/>
                  </a:moveTo>
                  <a:cubicBezTo>
                    <a:pt x="9" y="0"/>
                    <a:pt x="9" y="0"/>
                    <a:pt x="9" y="0"/>
                  </a:cubicBezTo>
                  <a:cubicBezTo>
                    <a:pt x="6" y="6"/>
                    <a:pt x="2" y="13"/>
                    <a:pt x="0" y="19"/>
                  </a:cubicBezTo>
                  <a:cubicBezTo>
                    <a:pt x="17" y="27"/>
                    <a:pt x="17" y="27"/>
                    <a:pt x="17" y="27"/>
                  </a:cubicBezTo>
                  <a:cubicBezTo>
                    <a:pt x="20" y="21"/>
                    <a:pt x="22" y="15"/>
                    <a:pt x="26" y="1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6" name="Google Shape;1316;p8"/>
            <p:cNvSpPr/>
            <p:nvPr/>
          </p:nvSpPr>
          <p:spPr>
            <a:xfrm>
              <a:off x="668337" y="1006477"/>
              <a:ext cx="61911" cy="65088"/>
            </a:xfrm>
            <a:custGeom>
              <a:rect b="b" l="l" r="r" t="t"/>
              <a:pathLst>
                <a:path extrusionOk="0" h="28" w="27">
                  <a:moveTo>
                    <a:pt x="27" y="14"/>
                  </a:moveTo>
                  <a:cubicBezTo>
                    <a:pt x="14" y="0"/>
                    <a:pt x="14" y="0"/>
                    <a:pt x="14" y="0"/>
                  </a:cubicBezTo>
                  <a:cubicBezTo>
                    <a:pt x="9" y="5"/>
                    <a:pt x="4" y="10"/>
                    <a:pt x="0" y="16"/>
                  </a:cubicBezTo>
                  <a:cubicBezTo>
                    <a:pt x="15" y="28"/>
                    <a:pt x="15" y="28"/>
                    <a:pt x="15" y="28"/>
                  </a:cubicBezTo>
                  <a:cubicBezTo>
                    <a:pt x="18" y="23"/>
                    <a:pt x="23" y="18"/>
                    <a:pt x="27"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7" name="Google Shape;1317;p8"/>
            <p:cNvSpPr/>
            <p:nvPr/>
          </p:nvSpPr>
          <p:spPr>
            <a:xfrm>
              <a:off x="1014412" y="915989"/>
              <a:ext cx="55561" cy="53975"/>
            </a:xfrm>
            <a:custGeom>
              <a:rect b="b" l="l" r="r" t="t"/>
              <a:pathLst>
                <a:path extrusionOk="0" h="23" w="24">
                  <a:moveTo>
                    <a:pt x="24" y="6"/>
                  </a:moveTo>
                  <a:cubicBezTo>
                    <a:pt x="18" y="3"/>
                    <a:pt x="11" y="1"/>
                    <a:pt x="4" y="0"/>
                  </a:cubicBezTo>
                  <a:cubicBezTo>
                    <a:pt x="0" y="18"/>
                    <a:pt x="0" y="18"/>
                    <a:pt x="0" y="18"/>
                  </a:cubicBezTo>
                  <a:cubicBezTo>
                    <a:pt x="6" y="20"/>
                    <a:pt x="12" y="21"/>
                    <a:pt x="18" y="23"/>
                  </a:cubicBezTo>
                  <a:lnTo>
                    <a:pt x="24" y="6"/>
                  </a:ln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8" name="Google Shape;1318;p8"/>
            <p:cNvSpPr/>
            <p:nvPr/>
          </p:nvSpPr>
          <p:spPr>
            <a:xfrm>
              <a:off x="1095374" y="947739"/>
              <a:ext cx="63499" cy="63500"/>
            </a:xfrm>
            <a:custGeom>
              <a:rect b="b" l="l" r="r" t="t"/>
              <a:pathLst>
                <a:path extrusionOk="0" h="27" w="27">
                  <a:moveTo>
                    <a:pt x="27" y="11"/>
                  </a:moveTo>
                  <a:cubicBezTo>
                    <a:pt x="22" y="7"/>
                    <a:pt x="15" y="3"/>
                    <a:pt x="9" y="0"/>
                  </a:cubicBezTo>
                  <a:cubicBezTo>
                    <a:pt x="0" y="17"/>
                    <a:pt x="0" y="17"/>
                    <a:pt x="0" y="17"/>
                  </a:cubicBezTo>
                  <a:cubicBezTo>
                    <a:pt x="6" y="20"/>
                    <a:pt x="11" y="23"/>
                    <a:pt x="16" y="27"/>
                  </a:cubicBezTo>
                  <a:lnTo>
                    <a:pt x="27" y="11"/>
                  </a:ln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19" name="Google Shape;1319;p8"/>
            <p:cNvSpPr/>
            <p:nvPr/>
          </p:nvSpPr>
          <p:spPr>
            <a:xfrm>
              <a:off x="1258887" y="1173165"/>
              <a:ext cx="53975" cy="53975"/>
            </a:xfrm>
            <a:custGeom>
              <a:rect b="b" l="l" r="r" t="t"/>
              <a:pathLst>
                <a:path extrusionOk="0" h="23" w="23">
                  <a:moveTo>
                    <a:pt x="4" y="23"/>
                  </a:moveTo>
                  <a:cubicBezTo>
                    <a:pt x="23" y="20"/>
                    <a:pt x="23" y="20"/>
                    <a:pt x="23" y="20"/>
                  </a:cubicBezTo>
                  <a:cubicBezTo>
                    <a:pt x="22" y="13"/>
                    <a:pt x="20" y="6"/>
                    <a:pt x="18" y="0"/>
                  </a:cubicBezTo>
                  <a:cubicBezTo>
                    <a:pt x="0" y="5"/>
                    <a:pt x="0" y="5"/>
                    <a:pt x="0" y="5"/>
                  </a:cubicBezTo>
                  <a:cubicBezTo>
                    <a:pt x="2" y="11"/>
                    <a:pt x="3" y="17"/>
                    <a:pt x="4" y="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0" name="Google Shape;1320;p8"/>
            <p:cNvSpPr/>
            <p:nvPr/>
          </p:nvSpPr>
          <p:spPr>
            <a:xfrm>
              <a:off x="1223961" y="1081089"/>
              <a:ext cx="60324" cy="61912"/>
            </a:xfrm>
            <a:custGeom>
              <a:rect b="b" l="l" r="r" t="t"/>
              <a:pathLst>
                <a:path extrusionOk="0" h="27" w="26">
                  <a:moveTo>
                    <a:pt x="8" y="27"/>
                  </a:moveTo>
                  <a:cubicBezTo>
                    <a:pt x="26" y="19"/>
                    <a:pt x="26" y="19"/>
                    <a:pt x="26" y="19"/>
                  </a:cubicBezTo>
                  <a:cubicBezTo>
                    <a:pt x="23" y="13"/>
                    <a:pt x="20" y="7"/>
                    <a:pt x="16" y="0"/>
                  </a:cubicBezTo>
                  <a:cubicBezTo>
                    <a:pt x="0" y="10"/>
                    <a:pt x="0" y="10"/>
                    <a:pt x="0" y="10"/>
                  </a:cubicBezTo>
                  <a:cubicBezTo>
                    <a:pt x="3" y="16"/>
                    <a:pt x="6" y="21"/>
                    <a:pt x="8" y="2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1" name="Google Shape;1321;p8"/>
            <p:cNvSpPr/>
            <p:nvPr/>
          </p:nvSpPr>
          <p:spPr>
            <a:xfrm>
              <a:off x="923923" y="908050"/>
              <a:ext cx="50800" cy="44450"/>
            </a:xfrm>
            <a:custGeom>
              <a:rect b="b" l="l" r="r" t="t"/>
              <a:pathLst>
                <a:path extrusionOk="0" h="19" w="22">
                  <a:moveTo>
                    <a:pt x="20" y="19"/>
                  </a:moveTo>
                  <a:cubicBezTo>
                    <a:pt x="22" y="0"/>
                    <a:pt x="22" y="0"/>
                    <a:pt x="22" y="0"/>
                  </a:cubicBezTo>
                  <a:cubicBezTo>
                    <a:pt x="15" y="0"/>
                    <a:pt x="7" y="0"/>
                    <a:pt x="0" y="0"/>
                  </a:cubicBezTo>
                  <a:cubicBezTo>
                    <a:pt x="2" y="19"/>
                    <a:pt x="2" y="19"/>
                    <a:pt x="2" y="19"/>
                  </a:cubicBezTo>
                  <a:cubicBezTo>
                    <a:pt x="8" y="19"/>
                    <a:pt x="14" y="19"/>
                    <a:pt x="20" y="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2" name="Google Shape;1322;p8"/>
            <p:cNvSpPr/>
            <p:nvPr/>
          </p:nvSpPr>
          <p:spPr>
            <a:xfrm>
              <a:off x="1168398" y="1006476"/>
              <a:ext cx="65086" cy="61912"/>
            </a:xfrm>
            <a:custGeom>
              <a:rect b="b" l="l" r="r" t="t"/>
              <a:pathLst>
                <a:path extrusionOk="0" h="27" w="28">
                  <a:moveTo>
                    <a:pt x="13" y="27"/>
                  </a:moveTo>
                  <a:cubicBezTo>
                    <a:pt x="28" y="15"/>
                    <a:pt x="28" y="15"/>
                    <a:pt x="28" y="15"/>
                  </a:cubicBezTo>
                  <a:cubicBezTo>
                    <a:pt x="23" y="10"/>
                    <a:pt x="18" y="4"/>
                    <a:pt x="13" y="0"/>
                  </a:cubicBezTo>
                  <a:cubicBezTo>
                    <a:pt x="0" y="13"/>
                    <a:pt x="0" y="13"/>
                    <a:pt x="0" y="13"/>
                  </a:cubicBezTo>
                  <a:cubicBezTo>
                    <a:pt x="5" y="18"/>
                    <a:pt x="9" y="22"/>
                    <a:pt x="13" y="2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3" name="Google Shape;1323;p8"/>
            <p:cNvSpPr/>
            <p:nvPr/>
          </p:nvSpPr>
          <p:spPr>
            <a:xfrm>
              <a:off x="1198561" y="1438276"/>
              <a:ext cx="61911" cy="63500"/>
            </a:xfrm>
            <a:custGeom>
              <a:rect b="b" l="l" r="r" t="t"/>
              <a:pathLst>
                <a:path extrusionOk="0" h="27" w="27">
                  <a:moveTo>
                    <a:pt x="0" y="15"/>
                  </a:moveTo>
                  <a:cubicBezTo>
                    <a:pt x="15" y="27"/>
                    <a:pt x="15" y="27"/>
                    <a:pt x="15" y="27"/>
                  </a:cubicBezTo>
                  <a:cubicBezTo>
                    <a:pt x="19" y="22"/>
                    <a:pt x="24" y="16"/>
                    <a:pt x="27" y="10"/>
                  </a:cubicBezTo>
                  <a:cubicBezTo>
                    <a:pt x="11" y="0"/>
                    <a:pt x="11" y="0"/>
                    <a:pt x="11" y="0"/>
                  </a:cubicBezTo>
                  <a:cubicBezTo>
                    <a:pt x="8" y="5"/>
                    <a:pt x="4" y="10"/>
                    <a:pt x="0" y="1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4" name="Google Shape;1324;p8"/>
            <p:cNvSpPr/>
            <p:nvPr/>
          </p:nvSpPr>
          <p:spPr>
            <a:xfrm>
              <a:off x="1135062" y="1506539"/>
              <a:ext cx="63499" cy="61912"/>
            </a:xfrm>
            <a:custGeom>
              <a:rect b="b" l="l" r="r" t="t"/>
              <a:pathLst>
                <a:path extrusionOk="0" h="27" w="27">
                  <a:moveTo>
                    <a:pt x="0" y="12"/>
                  </a:moveTo>
                  <a:cubicBezTo>
                    <a:pt x="11" y="27"/>
                    <a:pt x="11" y="27"/>
                    <a:pt x="11" y="27"/>
                  </a:cubicBezTo>
                  <a:cubicBezTo>
                    <a:pt x="17" y="23"/>
                    <a:pt x="22" y="19"/>
                    <a:pt x="27" y="14"/>
                  </a:cubicBezTo>
                  <a:cubicBezTo>
                    <a:pt x="14" y="0"/>
                    <a:pt x="14" y="0"/>
                    <a:pt x="14" y="0"/>
                  </a:cubicBezTo>
                  <a:cubicBezTo>
                    <a:pt x="10" y="4"/>
                    <a:pt x="5" y="8"/>
                    <a:pt x="0" y="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5" name="Google Shape;1325;p8"/>
            <p:cNvSpPr/>
            <p:nvPr/>
          </p:nvSpPr>
          <p:spPr>
            <a:xfrm>
              <a:off x="1058861" y="1554164"/>
              <a:ext cx="60324" cy="60325"/>
            </a:xfrm>
            <a:custGeom>
              <a:rect b="b" l="l" r="r" t="t"/>
              <a:pathLst>
                <a:path extrusionOk="0" h="26" w="26">
                  <a:moveTo>
                    <a:pt x="0" y="8"/>
                  </a:moveTo>
                  <a:cubicBezTo>
                    <a:pt x="6" y="26"/>
                    <a:pt x="6" y="26"/>
                    <a:pt x="6" y="26"/>
                  </a:cubicBezTo>
                  <a:cubicBezTo>
                    <a:pt x="13" y="23"/>
                    <a:pt x="19" y="21"/>
                    <a:pt x="26" y="17"/>
                  </a:cubicBezTo>
                  <a:cubicBezTo>
                    <a:pt x="17" y="0"/>
                    <a:pt x="17" y="0"/>
                    <a:pt x="17" y="0"/>
                  </a:cubicBezTo>
                  <a:cubicBezTo>
                    <a:pt x="11" y="3"/>
                    <a:pt x="6" y="6"/>
                    <a:pt x="0" y="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6" name="Google Shape;1326;p8"/>
            <p:cNvSpPr/>
            <p:nvPr/>
          </p:nvSpPr>
          <p:spPr>
            <a:xfrm>
              <a:off x="1268411" y="1271588"/>
              <a:ext cx="46037" cy="50800"/>
            </a:xfrm>
            <a:custGeom>
              <a:rect b="b" l="l" r="r" t="t"/>
              <a:pathLst>
                <a:path extrusionOk="0" h="22" w="20">
                  <a:moveTo>
                    <a:pt x="1" y="0"/>
                  </a:moveTo>
                  <a:cubicBezTo>
                    <a:pt x="1" y="0"/>
                    <a:pt x="1" y="0"/>
                    <a:pt x="1" y="0"/>
                  </a:cubicBezTo>
                  <a:cubicBezTo>
                    <a:pt x="1" y="7"/>
                    <a:pt x="1" y="13"/>
                    <a:pt x="0" y="19"/>
                  </a:cubicBezTo>
                  <a:cubicBezTo>
                    <a:pt x="19" y="22"/>
                    <a:pt x="19" y="22"/>
                    <a:pt x="19" y="22"/>
                  </a:cubicBezTo>
                  <a:cubicBezTo>
                    <a:pt x="20" y="15"/>
                    <a:pt x="20" y="7"/>
                    <a:pt x="20" y="0"/>
                  </a:cubicBezTo>
                  <a:cubicBezTo>
                    <a:pt x="20" y="0"/>
                    <a:pt x="20" y="0"/>
                    <a:pt x="20" y="0"/>
                  </a:cubicBezTo>
                  <a:lnTo>
                    <a:pt x="1" y="0"/>
                  </a:ln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7" name="Google Shape;1327;p8"/>
            <p:cNvSpPr/>
            <p:nvPr/>
          </p:nvSpPr>
          <p:spPr>
            <a:xfrm>
              <a:off x="1244599" y="1357314"/>
              <a:ext cx="55561" cy="60325"/>
            </a:xfrm>
            <a:custGeom>
              <a:rect b="b" l="l" r="r" t="t"/>
              <a:pathLst>
                <a:path extrusionOk="0" h="26" w="24">
                  <a:moveTo>
                    <a:pt x="0" y="18"/>
                  </a:moveTo>
                  <a:cubicBezTo>
                    <a:pt x="17" y="26"/>
                    <a:pt x="17" y="26"/>
                    <a:pt x="17" y="26"/>
                  </a:cubicBezTo>
                  <a:cubicBezTo>
                    <a:pt x="20" y="19"/>
                    <a:pt x="22" y="12"/>
                    <a:pt x="24" y="6"/>
                  </a:cubicBezTo>
                  <a:cubicBezTo>
                    <a:pt x="6" y="0"/>
                    <a:pt x="6" y="0"/>
                    <a:pt x="6" y="0"/>
                  </a:cubicBezTo>
                  <a:cubicBezTo>
                    <a:pt x="4" y="6"/>
                    <a:pt x="2" y="12"/>
                    <a:pt x="0" y="1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8" name="Google Shape;1328;p8"/>
            <p:cNvSpPr/>
            <p:nvPr/>
          </p:nvSpPr>
          <p:spPr>
            <a:xfrm>
              <a:off x="877887" y="1584326"/>
              <a:ext cx="50800" cy="52387"/>
            </a:xfrm>
            <a:custGeom>
              <a:rect b="b" l="l" r="r" t="t"/>
              <a:pathLst>
                <a:path extrusionOk="0" h="22" w="22">
                  <a:moveTo>
                    <a:pt x="0" y="19"/>
                  </a:moveTo>
                  <a:cubicBezTo>
                    <a:pt x="7" y="20"/>
                    <a:pt x="14" y="21"/>
                    <a:pt x="21" y="22"/>
                  </a:cubicBezTo>
                  <a:cubicBezTo>
                    <a:pt x="22" y="3"/>
                    <a:pt x="22" y="3"/>
                    <a:pt x="22" y="3"/>
                  </a:cubicBezTo>
                  <a:cubicBezTo>
                    <a:pt x="16" y="2"/>
                    <a:pt x="10" y="1"/>
                    <a:pt x="4" y="0"/>
                  </a:cubicBezTo>
                  <a:lnTo>
                    <a:pt x="0" y="19"/>
                  </a:ln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29" name="Google Shape;1329;p8"/>
            <p:cNvSpPr/>
            <p:nvPr/>
          </p:nvSpPr>
          <p:spPr>
            <a:xfrm>
              <a:off x="703262" y="1506539"/>
              <a:ext cx="61911" cy="61912"/>
            </a:xfrm>
            <a:custGeom>
              <a:rect b="b" l="l" r="r" t="t"/>
              <a:pathLst>
                <a:path extrusionOk="0" h="27" w="27">
                  <a:moveTo>
                    <a:pt x="0" y="14"/>
                  </a:moveTo>
                  <a:cubicBezTo>
                    <a:pt x="5" y="19"/>
                    <a:pt x="10" y="23"/>
                    <a:pt x="16" y="27"/>
                  </a:cubicBezTo>
                  <a:cubicBezTo>
                    <a:pt x="27" y="12"/>
                    <a:pt x="27" y="12"/>
                    <a:pt x="27" y="12"/>
                  </a:cubicBezTo>
                  <a:cubicBezTo>
                    <a:pt x="22" y="8"/>
                    <a:pt x="17" y="4"/>
                    <a:pt x="13" y="0"/>
                  </a:cubicBezTo>
                  <a:lnTo>
                    <a:pt x="0" y="14"/>
                  </a:ln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30" name="Google Shape;1330;p8"/>
            <p:cNvSpPr/>
            <p:nvPr/>
          </p:nvSpPr>
          <p:spPr>
            <a:xfrm>
              <a:off x="973137" y="1584326"/>
              <a:ext cx="50800" cy="52387"/>
            </a:xfrm>
            <a:custGeom>
              <a:rect b="b" l="l" r="r" t="t"/>
              <a:pathLst>
                <a:path extrusionOk="0" h="22" w="22">
                  <a:moveTo>
                    <a:pt x="0" y="3"/>
                  </a:moveTo>
                  <a:cubicBezTo>
                    <a:pt x="1" y="22"/>
                    <a:pt x="1" y="22"/>
                    <a:pt x="1" y="22"/>
                  </a:cubicBezTo>
                  <a:cubicBezTo>
                    <a:pt x="8" y="21"/>
                    <a:pt x="15" y="20"/>
                    <a:pt x="22" y="19"/>
                  </a:cubicBezTo>
                  <a:cubicBezTo>
                    <a:pt x="19" y="0"/>
                    <a:pt x="19" y="0"/>
                    <a:pt x="19" y="0"/>
                  </a:cubicBezTo>
                  <a:cubicBezTo>
                    <a:pt x="12" y="1"/>
                    <a:pt x="6" y="2"/>
                    <a:pt x="0" y="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31" name="Google Shape;1331;p8"/>
            <p:cNvSpPr/>
            <p:nvPr/>
          </p:nvSpPr>
          <p:spPr>
            <a:xfrm>
              <a:off x="639762" y="1438276"/>
              <a:ext cx="63499" cy="63500"/>
            </a:xfrm>
            <a:custGeom>
              <a:rect b="b" l="l" r="r" t="t"/>
              <a:pathLst>
                <a:path extrusionOk="0" h="27" w="27">
                  <a:moveTo>
                    <a:pt x="16" y="0"/>
                  </a:moveTo>
                  <a:cubicBezTo>
                    <a:pt x="0" y="10"/>
                    <a:pt x="0" y="10"/>
                    <a:pt x="0" y="10"/>
                  </a:cubicBezTo>
                  <a:cubicBezTo>
                    <a:pt x="3" y="16"/>
                    <a:pt x="8" y="22"/>
                    <a:pt x="12" y="27"/>
                  </a:cubicBezTo>
                  <a:cubicBezTo>
                    <a:pt x="27" y="15"/>
                    <a:pt x="27" y="15"/>
                    <a:pt x="27" y="15"/>
                  </a:cubicBezTo>
                  <a:cubicBezTo>
                    <a:pt x="23" y="10"/>
                    <a:pt x="19" y="5"/>
                    <a:pt x="16"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32" name="Google Shape;1332;p8"/>
            <p:cNvSpPr/>
            <p:nvPr/>
          </p:nvSpPr>
          <p:spPr>
            <a:xfrm>
              <a:off x="784223" y="1557339"/>
              <a:ext cx="58736" cy="57150"/>
            </a:xfrm>
            <a:custGeom>
              <a:rect b="b" l="l" r="r" t="t"/>
              <a:pathLst>
                <a:path extrusionOk="0" h="25" w="25">
                  <a:moveTo>
                    <a:pt x="0" y="16"/>
                  </a:moveTo>
                  <a:cubicBezTo>
                    <a:pt x="6" y="20"/>
                    <a:pt x="12" y="23"/>
                    <a:pt x="19" y="25"/>
                  </a:cubicBezTo>
                  <a:cubicBezTo>
                    <a:pt x="25" y="7"/>
                    <a:pt x="25" y="7"/>
                    <a:pt x="25" y="7"/>
                  </a:cubicBezTo>
                  <a:cubicBezTo>
                    <a:pt x="20" y="5"/>
                    <a:pt x="14" y="2"/>
                    <a:pt x="8" y="0"/>
                  </a:cubicBezTo>
                  <a:lnTo>
                    <a:pt x="0"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33" name="Google Shape;1333;p8"/>
            <p:cNvSpPr/>
            <p:nvPr/>
          </p:nvSpPr>
          <p:spPr>
            <a:xfrm>
              <a:off x="600075" y="1358901"/>
              <a:ext cx="57150" cy="58737"/>
            </a:xfrm>
            <a:custGeom>
              <a:rect b="b" l="l" r="r" t="t"/>
              <a:pathLst>
                <a:path extrusionOk="0" h="25" w="24">
                  <a:moveTo>
                    <a:pt x="18" y="0"/>
                  </a:moveTo>
                  <a:cubicBezTo>
                    <a:pt x="0" y="5"/>
                    <a:pt x="0" y="5"/>
                    <a:pt x="0" y="5"/>
                  </a:cubicBezTo>
                  <a:cubicBezTo>
                    <a:pt x="2" y="12"/>
                    <a:pt x="4" y="18"/>
                    <a:pt x="7" y="25"/>
                  </a:cubicBezTo>
                  <a:cubicBezTo>
                    <a:pt x="24" y="17"/>
                    <a:pt x="24" y="17"/>
                    <a:pt x="24" y="17"/>
                  </a:cubicBezTo>
                  <a:cubicBezTo>
                    <a:pt x="22" y="12"/>
                    <a:pt x="20" y="6"/>
                    <a:pt x="18"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sp>
          <p:nvSpPr>
            <p:cNvPr id="1334" name="Google Shape;1334;p8"/>
            <p:cNvSpPr/>
            <p:nvPr/>
          </p:nvSpPr>
          <p:spPr>
            <a:xfrm>
              <a:off x="679450" y="992189"/>
              <a:ext cx="546100" cy="515938"/>
            </a:xfrm>
            <a:custGeom>
              <a:rect b="b" l="l" r="r" t="t"/>
              <a:pathLst>
                <a:path extrusionOk="0" h="222" w="235">
                  <a:moveTo>
                    <a:pt x="192" y="182"/>
                  </a:moveTo>
                  <a:cubicBezTo>
                    <a:pt x="186" y="173"/>
                    <a:pt x="175" y="170"/>
                    <a:pt x="166" y="172"/>
                  </a:cubicBezTo>
                  <a:cubicBezTo>
                    <a:pt x="149" y="149"/>
                    <a:pt x="149" y="149"/>
                    <a:pt x="149" y="149"/>
                  </a:cubicBezTo>
                  <a:cubicBezTo>
                    <a:pt x="156" y="141"/>
                    <a:pt x="160" y="131"/>
                    <a:pt x="160" y="120"/>
                  </a:cubicBezTo>
                  <a:cubicBezTo>
                    <a:pt x="160" y="118"/>
                    <a:pt x="160" y="117"/>
                    <a:pt x="159" y="115"/>
                  </a:cubicBezTo>
                  <a:cubicBezTo>
                    <a:pt x="187" y="106"/>
                    <a:pt x="187" y="106"/>
                    <a:pt x="187" y="106"/>
                  </a:cubicBezTo>
                  <a:cubicBezTo>
                    <a:pt x="189" y="109"/>
                    <a:pt x="192" y="111"/>
                    <a:pt x="195" y="113"/>
                  </a:cubicBezTo>
                  <a:cubicBezTo>
                    <a:pt x="198" y="115"/>
                    <a:pt x="202" y="116"/>
                    <a:pt x="206" y="116"/>
                  </a:cubicBezTo>
                  <a:cubicBezTo>
                    <a:pt x="209" y="116"/>
                    <a:pt x="211" y="115"/>
                    <a:pt x="214" y="115"/>
                  </a:cubicBezTo>
                  <a:cubicBezTo>
                    <a:pt x="227" y="110"/>
                    <a:pt x="235" y="96"/>
                    <a:pt x="231" y="83"/>
                  </a:cubicBezTo>
                  <a:cubicBezTo>
                    <a:pt x="226" y="70"/>
                    <a:pt x="212" y="62"/>
                    <a:pt x="199" y="66"/>
                  </a:cubicBezTo>
                  <a:cubicBezTo>
                    <a:pt x="189" y="69"/>
                    <a:pt x="182" y="78"/>
                    <a:pt x="181" y="88"/>
                  </a:cubicBezTo>
                  <a:cubicBezTo>
                    <a:pt x="153" y="97"/>
                    <a:pt x="153" y="97"/>
                    <a:pt x="153" y="97"/>
                  </a:cubicBezTo>
                  <a:cubicBezTo>
                    <a:pt x="147" y="87"/>
                    <a:pt x="137" y="80"/>
                    <a:pt x="125" y="77"/>
                  </a:cubicBezTo>
                  <a:cubicBezTo>
                    <a:pt x="125" y="49"/>
                    <a:pt x="125" y="49"/>
                    <a:pt x="125" y="49"/>
                  </a:cubicBezTo>
                  <a:cubicBezTo>
                    <a:pt x="135" y="45"/>
                    <a:pt x="141" y="36"/>
                    <a:pt x="141" y="26"/>
                  </a:cubicBezTo>
                  <a:cubicBezTo>
                    <a:pt x="141" y="12"/>
                    <a:pt x="130" y="0"/>
                    <a:pt x="116" y="0"/>
                  </a:cubicBezTo>
                  <a:cubicBezTo>
                    <a:pt x="102" y="0"/>
                    <a:pt x="91" y="12"/>
                    <a:pt x="91" y="26"/>
                  </a:cubicBezTo>
                  <a:cubicBezTo>
                    <a:pt x="91" y="36"/>
                    <a:pt x="97" y="45"/>
                    <a:pt x="106" y="49"/>
                  </a:cubicBezTo>
                  <a:cubicBezTo>
                    <a:pt x="106" y="77"/>
                    <a:pt x="106" y="77"/>
                    <a:pt x="106" y="77"/>
                  </a:cubicBezTo>
                  <a:cubicBezTo>
                    <a:pt x="95" y="80"/>
                    <a:pt x="85" y="87"/>
                    <a:pt x="79" y="97"/>
                  </a:cubicBezTo>
                  <a:cubicBezTo>
                    <a:pt x="52" y="88"/>
                    <a:pt x="52" y="88"/>
                    <a:pt x="52" y="88"/>
                  </a:cubicBezTo>
                  <a:cubicBezTo>
                    <a:pt x="51" y="78"/>
                    <a:pt x="44" y="69"/>
                    <a:pt x="34" y="66"/>
                  </a:cubicBezTo>
                  <a:cubicBezTo>
                    <a:pt x="28" y="64"/>
                    <a:pt x="21" y="65"/>
                    <a:pt x="15" y="68"/>
                  </a:cubicBezTo>
                  <a:cubicBezTo>
                    <a:pt x="9" y="71"/>
                    <a:pt x="4" y="76"/>
                    <a:pt x="2" y="83"/>
                  </a:cubicBezTo>
                  <a:cubicBezTo>
                    <a:pt x="0" y="89"/>
                    <a:pt x="1" y="96"/>
                    <a:pt x="4" y="102"/>
                  </a:cubicBezTo>
                  <a:cubicBezTo>
                    <a:pt x="7" y="108"/>
                    <a:pt x="12" y="113"/>
                    <a:pt x="19" y="115"/>
                  </a:cubicBezTo>
                  <a:cubicBezTo>
                    <a:pt x="21" y="115"/>
                    <a:pt x="24" y="116"/>
                    <a:pt x="26" y="116"/>
                  </a:cubicBezTo>
                  <a:cubicBezTo>
                    <a:pt x="34" y="116"/>
                    <a:pt x="41" y="112"/>
                    <a:pt x="46" y="106"/>
                  </a:cubicBezTo>
                  <a:cubicBezTo>
                    <a:pt x="72" y="115"/>
                    <a:pt x="72" y="115"/>
                    <a:pt x="72" y="115"/>
                  </a:cubicBezTo>
                  <a:cubicBezTo>
                    <a:pt x="72" y="116"/>
                    <a:pt x="72" y="118"/>
                    <a:pt x="72" y="120"/>
                  </a:cubicBezTo>
                  <a:cubicBezTo>
                    <a:pt x="72" y="131"/>
                    <a:pt x="76" y="141"/>
                    <a:pt x="82" y="148"/>
                  </a:cubicBezTo>
                  <a:cubicBezTo>
                    <a:pt x="65" y="172"/>
                    <a:pt x="65" y="172"/>
                    <a:pt x="65" y="172"/>
                  </a:cubicBezTo>
                  <a:cubicBezTo>
                    <a:pt x="56" y="170"/>
                    <a:pt x="45" y="173"/>
                    <a:pt x="39" y="182"/>
                  </a:cubicBezTo>
                  <a:cubicBezTo>
                    <a:pt x="31" y="193"/>
                    <a:pt x="33" y="209"/>
                    <a:pt x="45" y="217"/>
                  </a:cubicBezTo>
                  <a:cubicBezTo>
                    <a:pt x="49" y="220"/>
                    <a:pt x="54" y="222"/>
                    <a:pt x="59" y="222"/>
                  </a:cubicBezTo>
                  <a:cubicBezTo>
                    <a:pt x="67" y="222"/>
                    <a:pt x="75" y="218"/>
                    <a:pt x="80" y="211"/>
                  </a:cubicBezTo>
                  <a:cubicBezTo>
                    <a:pt x="86" y="203"/>
                    <a:pt x="86" y="192"/>
                    <a:pt x="81" y="183"/>
                  </a:cubicBezTo>
                  <a:cubicBezTo>
                    <a:pt x="98" y="160"/>
                    <a:pt x="98" y="160"/>
                    <a:pt x="98" y="160"/>
                  </a:cubicBezTo>
                  <a:cubicBezTo>
                    <a:pt x="103" y="162"/>
                    <a:pt x="109" y="164"/>
                    <a:pt x="116" y="164"/>
                  </a:cubicBezTo>
                  <a:cubicBezTo>
                    <a:pt x="122" y="164"/>
                    <a:pt x="128" y="162"/>
                    <a:pt x="134" y="160"/>
                  </a:cubicBezTo>
                  <a:cubicBezTo>
                    <a:pt x="150" y="183"/>
                    <a:pt x="150" y="183"/>
                    <a:pt x="150" y="183"/>
                  </a:cubicBezTo>
                  <a:cubicBezTo>
                    <a:pt x="148" y="186"/>
                    <a:pt x="147" y="189"/>
                    <a:pt x="147" y="193"/>
                  </a:cubicBezTo>
                  <a:cubicBezTo>
                    <a:pt x="146" y="199"/>
                    <a:pt x="147" y="206"/>
                    <a:pt x="151" y="211"/>
                  </a:cubicBezTo>
                  <a:cubicBezTo>
                    <a:pt x="156" y="218"/>
                    <a:pt x="164" y="222"/>
                    <a:pt x="172" y="222"/>
                  </a:cubicBezTo>
                  <a:cubicBezTo>
                    <a:pt x="177" y="222"/>
                    <a:pt x="182" y="220"/>
                    <a:pt x="186" y="217"/>
                  </a:cubicBezTo>
                  <a:cubicBezTo>
                    <a:pt x="198" y="209"/>
                    <a:pt x="200" y="193"/>
                    <a:pt x="192" y="182"/>
                  </a:cubicBezTo>
                  <a:close/>
                  <a:moveTo>
                    <a:pt x="205" y="84"/>
                  </a:moveTo>
                  <a:cubicBezTo>
                    <a:pt x="205" y="84"/>
                    <a:pt x="206" y="84"/>
                    <a:pt x="206" y="84"/>
                  </a:cubicBezTo>
                  <a:cubicBezTo>
                    <a:pt x="209" y="84"/>
                    <a:pt x="212" y="86"/>
                    <a:pt x="212" y="88"/>
                  </a:cubicBezTo>
                  <a:cubicBezTo>
                    <a:pt x="214" y="92"/>
                    <a:pt x="212" y="95"/>
                    <a:pt x="208" y="96"/>
                  </a:cubicBezTo>
                  <a:cubicBezTo>
                    <a:pt x="208" y="96"/>
                    <a:pt x="208" y="96"/>
                    <a:pt x="208" y="96"/>
                  </a:cubicBezTo>
                  <a:cubicBezTo>
                    <a:pt x="207" y="97"/>
                    <a:pt x="205" y="97"/>
                    <a:pt x="203" y="96"/>
                  </a:cubicBezTo>
                  <a:cubicBezTo>
                    <a:pt x="202" y="95"/>
                    <a:pt x="201" y="94"/>
                    <a:pt x="200" y="92"/>
                  </a:cubicBezTo>
                  <a:cubicBezTo>
                    <a:pt x="199" y="89"/>
                    <a:pt x="201" y="85"/>
                    <a:pt x="205" y="84"/>
                  </a:cubicBezTo>
                  <a:close/>
                  <a:moveTo>
                    <a:pt x="33" y="92"/>
                  </a:moveTo>
                  <a:cubicBezTo>
                    <a:pt x="32" y="94"/>
                    <a:pt x="31" y="95"/>
                    <a:pt x="29" y="96"/>
                  </a:cubicBezTo>
                  <a:cubicBezTo>
                    <a:pt x="28" y="97"/>
                    <a:pt x="26" y="97"/>
                    <a:pt x="25" y="96"/>
                  </a:cubicBezTo>
                  <a:cubicBezTo>
                    <a:pt x="25" y="96"/>
                    <a:pt x="25" y="96"/>
                    <a:pt x="25" y="96"/>
                  </a:cubicBezTo>
                  <a:cubicBezTo>
                    <a:pt x="23" y="96"/>
                    <a:pt x="22" y="95"/>
                    <a:pt x="21" y="93"/>
                  </a:cubicBezTo>
                  <a:cubicBezTo>
                    <a:pt x="20" y="92"/>
                    <a:pt x="20" y="90"/>
                    <a:pt x="20" y="89"/>
                  </a:cubicBezTo>
                  <a:cubicBezTo>
                    <a:pt x="21" y="87"/>
                    <a:pt x="22" y="86"/>
                    <a:pt x="24" y="85"/>
                  </a:cubicBezTo>
                  <a:cubicBezTo>
                    <a:pt x="24" y="84"/>
                    <a:pt x="25" y="84"/>
                    <a:pt x="26" y="84"/>
                  </a:cubicBezTo>
                  <a:cubicBezTo>
                    <a:pt x="27" y="84"/>
                    <a:pt x="28" y="84"/>
                    <a:pt x="28" y="84"/>
                  </a:cubicBezTo>
                  <a:cubicBezTo>
                    <a:pt x="30" y="85"/>
                    <a:pt x="31" y="86"/>
                    <a:pt x="32" y="87"/>
                  </a:cubicBezTo>
                  <a:cubicBezTo>
                    <a:pt x="33" y="89"/>
                    <a:pt x="33" y="91"/>
                    <a:pt x="33" y="92"/>
                  </a:cubicBezTo>
                  <a:close/>
                  <a:moveTo>
                    <a:pt x="116" y="19"/>
                  </a:moveTo>
                  <a:cubicBezTo>
                    <a:pt x="119" y="19"/>
                    <a:pt x="122" y="22"/>
                    <a:pt x="122" y="26"/>
                  </a:cubicBezTo>
                  <a:cubicBezTo>
                    <a:pt x="122" y="29"/>
                    <a:pt x="119" y="32"/>
                    <a:pt x="116" y="32"/>
                  </a:cubicBezTo>
                  <a:cubicBezTo>
                    <a:pt x="112" y="32"/>
                    <a:pt x="110" y="29"/>
                    <a:pt x="110" y="26"/>
                  </a:cubicBezTo>
                  <a:cubicBezTo>
                    <a:pt x="110" y="22"/>
                    <a:pt x="112" y="19"/>
                    <a:pt x="116" y="19"/>
                  </a:cubicBezTo>
                  <a:close/>
                  <a:moveTo>
                    <a:pt x="65" y="200"/>
                  </a:moveTo>
                  <a:cubicBezTo>
                    <a:pt x="63" y="203"/>
                    <a:pt x="59" y="204"/>
                    <a:pt x="56" y="202"/>
                  </a:cubicBezTo>
                  <a:cubicBezTo>
                    <a:pt x="53" y="200"/>
                    <a:pt x="52" y="196"/>
                    <a:pt x="54" y="193"/>
                  </a:cubicBezTo>
                  <a:cubicBezTo>
                    <a:pt x="55" y="191"/>
                    <a:pt x="57" y="190"/>
                    <a:pt x="59" y="190"/>
                  </a:cubicBezTo>
                  <a:cubicBezTo>
                    <a:pt x="61" y="190"/>
                    <a:pt x="62" y="191"/>
                    <a:pt x="63" y="192"/>
                  </a:cubicBezTo>
                  <a:cubicBezTo>
                    <a:pt x="66" y="194"/>
                    <a:pt x="67" y="198"/>
                    <a:pt x="65" y="200"/>
                  </a:cubicBezTo>
                  <a:close/>
                  <a:moveTo>
                    <a:pt x="91" y="120"/>
                  </a:moveTo>
                  <a:cubicBezTo>
                    <a:pt x="91" y="106"/>
                    <a:pt x="102" y="95"/>
                    <a:pt x="116" y="95"/>
                  </a:cubicBezTo>
                  <a:cubicBezTo>
                    <a:pt x="130" y="95"/>
                    <a:pt x="141" y="106"/>
                    <a:pt x="141" y="120"/>
                  </a:cubicBezTo>
                  <a:cubicBezTo>
                    <a:pt x="141" y="134"/>
                    <a:pt x="130" y="145"/>
                    <a:pt x="116" y="145"/>
                  </a:cubicBezTo>
                  <a:cubicBezTo>
                    <a:pt x="102" y="145"/>
                    <a:pt x="91" y="134"/>
                    <a:pt x="91" y="120"/>
                  </a:cubicBezTo>
                  <a:close/>
                  <a:moveTo>
                    <a:pt x="178" y="198"/>
                  </a:moveTo>
                  <a:cubicBezTo>
                    <a:pt x="178" y="199"/>
                    <a:pt x="177" y="201"/>
                    <a:pt x="175" y="202"/>
                  </a:cubicBezTo>
                  <a:cubicBezTo>
                    <a:pt x="174" y="203"/>
                    <a:pt x="172" y="203"/>
                    <a:pt x="171" y="203"/>
                  </a:cubicBezTo>
                  <a:cubicBezTo>
                    <a:pt x="169" y="203"/>
                    <a:pt x="167" y="202"/>
                    <a:pt x="166" y="200"/>
                  </a:cubicBezTo>
                  <a:cubicBezTo>
                    <a:pt x="166" y="200"/>
                    <a:pt x="166" y="200"/>
                    <a:pt x="166" y="200"/>
                  </a:cubicBezTo>
                  <a:cubicBezTo>
                    <a:pt x="166" y="199"/>
                    <a:pt x="165" y="197"/>
                    <a:pt x="165" y="196"/>
                  </a:cubicBezTo>
                  <a:cubicBezTo>
                    <a:pt x="166" y="194"/>
                    <a:pt x="167" y="192"/>
                    <a:pt x="168" y="192"/>
                  </a:cubicBezTo>
                  <a:cubicBezTo>
                    <a:pt x="169" y="191"/>
                    <a:pt x="170" y="190"/>
                    <a:pt x="172" y="190"/>
                  </a:cubicBezTo>
                  <a:cubicBezTo>
                    <a:pt x="174" y="190"/>
                    <a:pt x="176" y="191"/>
                    <a:pt x="177" y="193"/>
                  </a:cubicBezTo>
                  <a:cubicBezTo>
                    <a:pt x="178" y="194"/>
                    <a:pt x="178" y="196"/>
                    <a:pt x="178" y="19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Arial"/>
                <a:ea typeface="Arial"/>
                <a:cs typeface="Arial"/>
                <a:sym typeface="Arial"/>
              </a:endParaRPr>
            </a:p>
          </p:txBody>
        </p:sp>
      </p:grpSp>
      <p:sp>
        <p:nvSpPr>
          <p:cNvPr id="1335" name="Google Shape;1335;p8"/>
          <p:cNvSpPr/>
          <p:nvPr/>
        </p:nvSpPr>
        <p:spPr>
          <a:xfrm>
            <a:off x="6929471" y="3121625"/>
            <a:ext cx="207162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Proactive</a:t>
            </a:r>
            <a:r>
              <a:rPr lang="en-US" sz="1600">
                <a:solidFill>
                  <a:schemeClr val="lt1"/>
                </a:solidFill>
                <a:latin typeface="Arial"/>
                <a:ea typeface="Arial"/>
                <a:cs typeface="Arial"/>
                <a:sym typeface="Arial"/>
              </a:rPr>
              <a:t> Health </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Analytics</a:t>
            </a:r>
            <a:endParaRPr/>
          </a:p>
        </p:txBody>
      </p:sp>
      <p:sp>
        <p:nvSpPr>
          <p:cNvPr id="1336" name="Google Shape;1336;p8"/>
          <p:cNvSpPr/>
          <p:nvPr/>
        </p:nvSpPr>
        <p:spPr>
          <a:xfrm>
            <a:off x="3867112" y="3154496"/>
            <a:ext cx="207162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Autonomous </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Appliance</a:t>
            </a:r>
            <a:endParaRPr/>
          </a:p>
        </p:txBody>
      </p:sp>
      <p:grpSp>
        <p:nvGrpSpPr>
          <p:cNvPr id="1337" name="Google Shape;1337;p8"/>
          <p:cNvGrpSpPr/>
          <p:nvPr/>
        </p:nvGrpSpPr>
        <p:grpSpPr>
          <a:xfrm>
            <a:off x="3357526" y="3225705"/>
            <a:ext cx="416467" cy="437627"/>
            <a:chOff x="7799388" y="2287588"/>
            <a:chExt cx="781050" cy="820738"/>
          </a:xfrm>
        </p:grpSpPr>
        <p:sp>
          <p:nvSpPr>
            <p:cNvPr id="1338" name="Google Shape;1338;p8"/>
            <p:cNvSpPr/>
            <p:nvPr/>
          </p:nvSpPr>
          <p:spPr>
            <a:xfrm>
              <a:off x="7799388" y="2287588"/>
              <a:ext cx="438150" cy="820738"/>
            </a:xfrm>
            <a:custGeom>
              <a:rect b="b" l="l" r="r" t="t"/>
              <a:pathLst>
                <a:path extrusionOk="0" h="576" w="307">
                  <a:moveTo>
                    <a:pt x="282" y="507"/>
                  </a:moveTo>
                  <a:cubicBezTo>
                    <a:pt x="282" y="536"/>
                    <a:pt x="260" y="549"/>
                    <a:pt x="239" y="551"/>
                  </a:cubicBezTo>
                  <a:cubicBezTo>
                    <a:pt x="206" y="554"/>
                    <a:pt x="166" y="533"/>
                    <a:pt x="155" y="480"/>
                  </a:cubicBezTo>
                  <a:cubicBezTo>
                    <a:pt x="156" y="446"/>
                    <a:pt x="174" y="383"/>
                    <a:pt x="241" y="383"/>
                  </a:cubicBezTo>
                  <a:cubicBezTo>
                    <a:pt x="241" y="357"/>
                    <a:pt x="241" y="357"/>
                    <a:pt x="241" y="357"/>
                  </a:cubicBezTo>
                  <a:cubicBezTo>
                    <a:pt x="205" y="357"/>
                    <a:pt x="177" y="373"/>
                    <a:pt x="158" y="396"/>
                  </a:cubicBezTo>
                  <a:cubicBezTo>
                    <a:pt x="145" y="392"/>
                    <a:pt x="134" y="379"/>
                    <a:pt x="134" y="370"/>
                  </a:cubicBezTo>
                  <a:cubicBezTo>
                    <a:pt x="109" y="370"/>
                    <a:pt x="109" y="370"/>
                    <a:pt x="109" y="370"/>
                  </a:cubicBezTo>
                  <a:cubicBezTo>
                    <a:pt x="109" y="389"/>
                    <a:pt x="124" y="409"/>
                    <a:pt x="144" y="418"/>
                  </a:cubicBezTo>
                  <a:cubicBezTo>
                    <a:pt x="137" y="434"/>
                    <a:pt x="132" y="451"/>
                    <a:pt x="131" y="469"/>
                  </a:cubicBezTo>
                  <a:cubicBezTo>
                    <a:pt x="110" y="468"/>
                    <a:pt x="93" y="460"/>
                    <a:pt x="80" y="445"/>
                  </a:cubicBezTo>
                  <a:cubicBezTo>
                    <a:pt x="58" y="420"/>
                    <a:pt x="50" y="382"/>
                    <a:pt x="55" y="360"/>
                  </a:cubicBezTo>
                  <a:cubicBezTo>
                    <a:pt x="56" y="356"/>
                    <a:pt x="55" y="351"/>
                    <a:pt x="51" y="348"/>
                  </a:cubicBezTo>
                  <a:cubicBezTo>
                    <a:pt x="33" y="331"/>
                    <a:pt x="25" y="302"/>
                    <a:pt x="30" y="269"/>
                  </a:cubicBezTo>
                  <a:cubicBezTo>
                    <a:pt x="36" y="236"/>
                    <a:pt x="51" y="212"/>
                    <a:pt x="64" y="206"/>
                  </a:cubicBezTo>
                  <a:cubicBezTo>
                    <a:pt x="69" y="204"/>
                    <a:pt x="72" y="199"/>
                    <a:pt x="71" y="193"/>
                  </a:cubicBezTo>
                  <a:cubicBezTo>
                    <a:pt x="67" y="157"/>
                    <a:pt x="91" y="128"/>
                    <a:pt x="118" y="118"/>
                  </a:cubicBezTo>
                  <a:cubicBezTo>
                    <a:pt x="126" y="190"/>
                    <a:pt x="188" y="190"/>
                    <a:pt x="219" y="190"/>
                  </a:cubicBezTo>
                  <a:cubicBezTo>
                    <a:pt x="219" y="165"/>
                    <a:pt x="219" y="165"/>
                    <a:pt x="219" y="165"/>
                  </a:cubicBezTo>
                  <a:cubicBezTo>
                    <a:pt x="168" y="165"/>
                    <a:pt x="143" y="155"/>
                    <a:pt x="143" y="102"/>
                  </a:cubicBezTo>
                  <a:cubicBezTo>
                    <a:pt x="144" y="77"/>
                    <a:pt x="186" y="26"/>
                    <a:pt x="231" y="26"/>
                  </a:cubicBezTo>
                  <a:cubicBezTo>
                    <a:pt x="249" y="26"/>
                    <a:pt x="262" y="30"/>
                    <a:pt x="270" y="38"/>
                  </a:cubicBezTo>
                  <a:cubicBezTo>
                    <a:pt x="282" y="50"/>
                    <a:pt x="282" y="71"/>
                    <a:pt x="282" y="87"/>
                  </a:cubicBezTo>
                  <a:cubicBezTo>
                    <a:pt x="282" y="89"/>
                    <a:pt x="282" y="89"/>
                    <a:pt x="282" y="89"/>
                  </a:cubicBezTo>
                  <a:cubicBezTo>
                    <a:pt x="307" y="89"/>
                    <a:pt x="307" y="89"/>
                    <a:pt x="307" y="89"/>
                  </a:cubicBezTo>
                  <a:cubicBezTo>
                    <a:pt x="307" y="87"/>
                    <a:pt x="307" y="87"/>
                    <a:pt x="307" y="87"/>
                  </a:cubicBezTo>
                  <a:cubicBezTo>
                    <a:pt x="307" y="69"/>
                    <a:pt x="307" y="40"/>
                    <a:pt x="288" y="20"/>
                  </a:cubicBezTo>
                  <a:cubicBezTo>
                    <a:pt x="275" y="7"/>
                    <a:pt x="256" y="0"/>
                    <a:pt x="231" y="0"/>
                  </a:cubicBezTo>
                  <a:cubicBezTo>
                    <a:pt x="177" y="0"/>
                    <a:pt x="128" y="52"/>
                    <a:pt x="119" y="91"/>
                  </a:cubicBezTo>
                  <a:cubicBezTo>
                    <a:pt x="80" y="101"/>
                    <a:pt x="44" y="138"/>
                    <a:pt x="45" y="188"/>
                  </a:cubicBezTo>
                  <a:cubicBezTo>
                    <a:pt x="26" y="202"/>
                    <a:pt x="11" y="231"/>
                    <a:pt x="5" y="265"/>
                  </a:cubicBezTo>
                  <a:cubicBezTo>
                    <a:pt x="0" y="303"/>
                    <a:pt x="8" y="338"/>
                    <a:pt x="29" y="362"/>
                  </a:cubicBezTo>
                  <a:cubicBezTo>
                    <a:pt x="26" y="390"/>
                    <a:pt x="35" y="432"/>
                    <a:pt x="61" y="462"/>
                  </a:cubicBezTo>
                  <a:cubicBezTo>
                    <a:pt x="80" y="483"/>
                    <a:pt x="104" y="494"/>
                    <a:pt x="133" y="495"/>
                  </a:cubicBezTo>
                  <a:cubicBezTo>
                    <a:pt x="147" y="549"/>
                    <a:pt x="192" y="576"/>
                    <a:pt x="232" y="576"/>
                  </a:cubicBezTo>
                  <a:cubicBezTo>
                    <a:pt x="235" y="576"/>
                    <a:pt x="238" y="576"/>
                    <a:pt x="241" y="576"/>
                  </a:cubicBezTo>
                  <a:cubicBezTo>
                    <a:pt x="281" y="572"/>
                    <a:pt x="307" y="545"/>
                    <a:pt x="307" y="507"/>
                  </a:cubicBezTo>
                  <a:cubicBezTo>
                    <a:pt x="307" y="444"/>
                    <a:pt x="307" y="444"/>
                    <a:pt x="307" y="444"/>
                  </a:cubicBezTo>
                  <a:cubicBezTo>
                    <a:pt x="282" y="444"/>
                    <a:pt x="282" y="444"/>
                    <a:pt x="282" y="444"/>
                  </a:cubicBezTo>
                  <a:lnTo>
                    <a:pt x="282" y="507"/>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39" name="Google Shape;1339;p8"/>
            <p:cNvSpPr/>
            <p:nvPr/>
          </p:nvSpPr>
          <p:spPr>
            <a:xfrm>
              <a:off x="7935913" y="2487613"/>
              <a:ext cx="644525" cy="250825"/>
            </a:xfrm>
            <a:custGeom>
              <a:rect b="b" l="l" r="r" t="t"/>
              <a:pathLst>
                <a:path extrusionOk="0" h="177" w="453">
                  <a:moveTo>
                    <a:pt x="212" y="63"/>
                  </a:moveTo>
                  <a:cubicBezTo>
                    <a:pt x="212" y="0"/>
                    <a:pt x="212" y="0"/>
                    <a:pt x="212" y="0"/>
                  </a:cubicBezTo>
                  <a:cubicBezTo>
                    <a:pt x="187" y="0"/>
                    <a:pt x="187" y="0"/>
                    <a:pt x="187" y="0"/>
                  </a:cubicBezTo>
                  <a:cubicBezTo>
                    <a:pt x="187" y="63"/>
                    <a:pt x="187" y="63"/>
                    <a:pt x="187" y="63"/>
                  </a:cubicBezTo>
                  <a:cubicBezTo>
                    <a:pt x="162" y="63"/>
                    <a:pt x="162" y="63"/>
                    <a:pt x="162" y="63"/>
                  </a:cubicBezTo>
                  <a:cubicBezTo>
                    <a:pt x="144" y="62"/>
                    <a:pt x="129" y="78"/>
                    <a:pt x="117" y="93"/>
                  </a:cubicBezTo>
                  <a:cubicBezTo>
                    <a:pt x="113" y="97"/>
                    <a:pt x="110" y="101"/>
                    <a:pt x="107" y="104"/>
                  </a:cubicBezTo>
                  <a:cubicBezTo>
                    <a:pt x="94" y="118"/>
                    <a:pt x="68" y="124"/>
                    <a:pt x="51" y="117"/>
                  </a:cubicBezTo>
                  <a:cubicBezTo>
                    <a:pt x="48" y="93"/>
                    <a:pt x="26" y="74"/>
                    <a:pt x="0" y="74"/>
                  </a:cubicBezTo>
                  <a:cubicBezTo>
                    <a:pt x="0" y="100"/>
                    <a:pt x="0" y="100"/>
                    <a:pt x="0" y="100"/>
                  </a:cubicBezTo>
                  <a:cubicBezTo>
                    <a:pt x="15" y="100"/>
                    <a:pt x="27" y="110"/>
                    <a:pt x="27" y="125"/>
                  </a:cubicBezTo>
                  <a:cubicBezTo>
                    <a:pt x="27" y="137"/>
                    <a:pt x="19" y="149"/>
                    <a:pt x="9" y="153"/>
                  </a:cubicBezTo>
                  <a:cubicBezTo>
                    <a:pt x="17" y="177"/>
                    <a:pt x="17" y="177"/>
                    <a:pt x="17" y="177"/>
                  </a:cubicBezTo>
                  <a:cubicBezTo>
                    <a:pt x="32" y="171"/>
                    <a:pt x="44" y="158"/>
                    <a:pt x="49" y="143"/>
                  </a:cubicBezTo>
                  <a:cubicBezTo>
                    <a:pt x="55" y="144"/>
                    <a:pt x="62" y="145"/>
                    <a:pt x="68" y="145"/>
                  </a:cubicBezTo>
                  <a:cubicBezTo>
                    <a:pt x="89" y="145"/>
                    <a:pt x="111" y="137"/>
                    <a:pt x="125" y="122"/>
                  </a:cubicBezTo>
                  <a:cubicBezTo>
                    <a:pt x="129" y="118"/>
                    <a:pt x="132" y="114"/>
                    <a:pt x="136" y="110"/>
                  </a:cubicBezTo>
                  <a:cubicBezTo>
                    <a:pt x="143" y="102"/>
                    <a:pt x="155" y="88"/>
                    <a:pt x="160" y="88"/>
                  </a:cubicBezTo>
                  <a:cubicBezTo>
                    <a:pt x="161" y="88"/>
                    <a:pt x="161" y="88"/>
                    <a:pt x="162" y="88"/>
                  </a:cubicBezTo>
                  <a:cubicBezTo>
                    <a:pt x="353" y="88"/>
                    <a:pt x="353" y="88"/>
                    <a:pt x="353" y="88"/>
                  </a:cubicBezTo>
                  <a:cubicBezTo>
                    <a:pt x="359" y="110"/>
                    <a:pt x="379" y="126"/>
                    <a:pt x="402" y="126"/>
                  </a:cubicBezTo>
                  <a:cubicBezTo>
                    <a:pt x="430" y="126"/>
                    <a:pt x="453" y="104"/>
                    <a:pt x="453" y="76"/>
                  </a:cubicBezTo>
                  <a:cubicBezTo>
                    <a:pt x="453" y="48"/>
                    <a:pt x="430" y="25"/>
                    <a:pt x="402" y="25"/>
                  </a:cubicBezTo>
                  <a:cubicBezTo>
                    <a:pt x="379" y="25"/>
                    <a:pt x="359" y="41"/>
                    <a:pt x="353" y="63"/>
                  </a:cubicBezTo>
                  <a:lnTo>
                    <a:pt x="212" y="63"/>
                  </a:lnTo>
                  <a:close/>
                  <a:moveTo>
                    <a:pt x="402" y="50"/>
                  </a:moveTo>
                  <a:cubicBezTo>
                    <a:pt x="416" y="50"/>
                    <a:pt x="428" y="62"/>
                    <a:pt x="428" y="76"/>
                  </a:cubicBezTo>
                  <a:cubicBezTo>
                    <a:pt x="428" y="90"/>
                    <a:pt x="416" y="101"/>
                    <a:pt x="402" y="101"/>
                  </a:cubicBezTo>
                  <a:cubicBezTo>
                    <a:pt x="388" y="101"/>
                    <a:pt x="377" y="90"/>
                    <a:pt x="377" y="76"/>
                  </a:cubicBezTo>
                  <a:cubicBezTo>
                    <a:pt x="377" y="62"/>
                    <a:pt x="388" y="50"/>
                    <a:pt x="402" y="50"/>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40" name="Google Shape;1340;p8"/>
            <p:cNvSpPr/>
            <p:nvPr/>
          </p:nvSpPr>
          <p:spPr>
            <a:xfrm>
              <a:off x="8088313" y="2378075"/>
              <a:ext cx="365125" cy="144463"/>
            </a:xfrm>
            <a:custGeom>
              <a:rect b="b" l="l" r="r" t="t"/>
              <a:pathLst>
                <a:path extrusionOk="0" h="101" w="256">
                  <a:moveTo>
                    <a:pt x="92" y="38"/>
                  </a:moveTo>
                  <a:cubicBezTo>
                    <a:pt x="51" y="38"/>
                    <a:pt x="31" y="30"/>
                    <a:pt x="23" y="11"/>
                  </a:cubicBezTo>
                  <a:cubicBezTo>
                    <a:pt x="0" y="20"/>
                    <a:pt x="0" y="20"/>
                    <a:pt x="0" y="20"/>
                  </a:cubicBezTo>
                  <a:cubicBezTo>
                    <a:pt x="15" y="58"/>
                    <a:pt x="57" y="63"/>
                    <a:pt x="92" y="63"/>
                  </a:cubicBezTo>
                  <a:cubicBezTo>
                    <a:pt x="157" y="63"/>
                    <a:pt x="157" y="63"/>
                    <a:pt x="157" y="63"/>
                  </a:cubicBezTo>
                  <a:cubicBezTo>
                    <a:pt x="162" y="85"/>
                    <a:pt x="182" y="101"/>
                    <a:pt x="206" y="101"/>
                  </a:cubicBezTo>
                  <a:cubicBezTo>
                    <a:pt x="233" y="101"/>
                    <a:pt x="256" y="78"/>
                    <a:pt x="256" y="50"/>
                  </a:cubicBezTo>
                  <a:cubicBezTo>
                    <a:pt x="256" y="22"/>
                    <a:pt x="233" y="0"/>
                    <a:pt x="206" y="0"/>
                  </a:cubicBezTo>
                  <a:cubicBezTo>
                    <a:pt x="182" y="0"/>
                    <a:pt x="162" y="16"/>
                    <a:pt x="157" y="38"/>
                  </a:cubicBezTo>
                  <a:lnTo>
                    <a:pt x="92" y="38"/>
                  </a:lnTo>
                  <a:close/>
                  <a:moveTo>
                    <a:pt x="206" y="25"/>
                  </a:moveTo>
                  <a:cubicBezTo>
                    <a:pt x="220" y="25"/>
                    <a:pt x="231" y="36"/>
                    <a:pt x="231" y="50"/>
                  </a:cubicBezTo>
                  <a:cubicBezTo>
                    <a:pt x="231" y="64"/>
                    <a:pt x="220" y="76"/>
                    <a:pt x="206" y="76"/>
                  </a:cubicBezTo>
                  <a:cubicBezTo>
                    <a:pt x="192" y="76"/>
                    <a:pt x="180" y="64"/>
                    <a:pt x="180" y="50"/>
                  </a:cubicBezTo>
                  <a:cubicBezTo>
                    <a:pt x="180" y="36"/>
                    <a:pt x="192" y="25"/>
                    <a:pt x="206" y="25"/>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41" name="Google Shape;1341;p8"/>
            <p:cNvSpPr/>
            <p:nvPr/>
          </p:nvSpPr>
          <p:spPr>
            <a:xfrm>
              <a:off x="8201025" y="2649538"/>
              <a:ext cx="252412" cy="198438"/>
            </a:xfrm>
            <a:custGeom>
              <a:rect b="b" l="l" r="r" t="t"/>
              <a:pathLst>
                <a:path extrusionOk="0" h="139" w="177">
                  <a:moveTo>
                    <a:pt x="0" y="0"/>
                  </a:moveTo>
                  <a:cubicBezTo>
                    <a:pt x="0" y="139"/>
                    <a:pt x="0" y="139"/>
                    <a:pt x="0" y="139"/>
                  </a:cubicBezTo>
                  <a:cubicBezTo>
                    <a:pt x="25" y="139"/>
                    <a:pt x="25" y="139"/>
                    <a:pt x="25" y="139"/>
                  </a:cubicBezTo>
                  <a:cubicBezTo>
                    <a:pt x="25" y="76"/>
                    <a:pt x="25" y="76"/>
                    <a:pt x="25" y="76"/>
                  </a:cubicBezTo>
                  <a:cubicBezTo>
                    <a:pt x="78" y="76"/>
                    <a:pt x="78" y="76"/>
                    <a:pt x="78" y="76"/>
                  </a:cubicBezTo>
                  <a:cubicBezTo>
                    <a:pt x="83" y="97"/>
                    <a:pt x="103" y="114"/>
                    <a:pt x="127" y="114"/>
                  </a:cubicBezTo>
                  <a:cubicBezTo>
                    <a:pt x="154" y="114"/>
                    <a:pt x="177" y="91"/>
                    <a:pt x="177" y="63"/>
                  </a:cubicBezTo>
                  <a:cubicBezTo>
                    <a:pt x="177" y="35"/>
                    <a:pt x="154" y="12"/>
                    <a:pt x="127" y="12"/>
                  </a:cubicBezTo>
                  <a:cubicBezTo>
                    <a:pt x="103" y="12"/>
                    <a:pt x="83" y="29"/>
                    <a:pt x="78" y="50"/>
                  </a:cubicBezTo>
                  <a:cubicBezTo>
                    <a:pt x="25" y="50"/>
                    <a:pt x="25" y="50"/>
                    <a:pt x="25" y="50"/>
                  </a:cubicBezTo>
                  <a:cubicBezTo>
                    <a:pt x="25" y="0"/>
                    <a:pt x="25" y="0"/>
                    <a:pt x="25" y="0"/>
                  </a:cubicBezTo>
                  <a:lnTo>
                    <a:pt x="0" y="0"/>
                  </a:lnTo>
                  <a:close/>
                  <a:moveTo>
                    <a:pt x="127" y="38"/>
                  </a:moveTo>
                  <a:cubicBezTo>
                    <a:pt x="141" y="38"/>
                    <a:pt x="152" y="49"/>
                    <a:pt x="152" y="63"/>
                  </a:cubicBezTo>
                  <a:cubicBezTo>
                    <a:pt x="152" y="77"/>
                    <a:pt x="141" y="88"/>
                    <a:pt x="127" y="88"/>
                  </a:cubicBezTo>
                  <a:cubicBezTo>
                    <a:pt x="113" y="88"/>
                    <a:pt x="101" y="77"/>
                    <a:pt x="101" y="63"/>
                  </a:cubicBezTo>
                  <a:cubicBezTo>
                    <a:pt x="101" y="49"/>
                    <a:pt x="113" y="38"/>
                    <a:pt x="127" y="38"/>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42" name="Google Shape;1342;p8"/>
            <p:cNvSpPr/>
            <p:nvPr/>
          </p:nvSpPr>
          <p:spPr>
            <a:xfrm>
              <a:off x="8255000" y="2955925"/>
              <a:ext cx="198437" cy="144463"/>
            </a:xfrm>
            <a:custGeom>
              <a:rect b="b" l="l" r="r" t="t"/>
              <a:pathLst>
                <a:path extrusionOk="0" h="101" w="139">
                  <a:moveTo>
                    <a:pt x="89" y="0"/>
                  </a:moveTo>
                  <a:cubicBezTo>
                    <a:pt x="65" y="0"/>
                    <a:pt x="45" y="16"/>
                    <a:pt x="40" y="38"/>
                  </a:cubicBezTo>
                  <a:cubicBezTo>
                    <a:pt x="0" y="38"/>
                    <a:pt x="0" y="38"/>
                    <a:pt x="0" y="38"/>
                  </a:cubicBezTo>
                  <a:cubicBezTo>
                    <a:pt x="0" y="63"/>
                    <a:pt x="0" y="63"/>
                    <a:pt x="0" y="63"/>
                  </a:cubicBezTo>
                  <a:cubicBezTo>
                    <a:pt x="40" y="63"/>
                    <a:pt x="40" y="63"/>
                    <a:pt x="40" y="63"/>
                  </a:cubicBezTo>
                  <a:cubicBezTo>
                    <a:pt x="45" y="85"/>
                    <a:pt x="65" y="101"/>
                    <a:pt x="89" y="101"/>
                  </a:cubicBezTo>
                  <a:cubicBezTo>
                    <a:pt x="116" y="101"/>
                    <a:pt x="139" y="78"/>
                    <a:pt x="139" y="51"/>
                  </a:cubicBezTo>
                  <a:cubicBezTo>
                    <a:pt x="139" y="23"/>
                    <a:pt x="116" y="0"/>
                    <a:pt x="89" y="0"/>
                  </a:cubicBezTo>
                  <a:close/>
                  <a:moveTo>
                    <a:pt x="89" y="76"/>
                  </a:moveTo>
                  <a:cubicBezTo>
                    <a:pt x="75" y="76"/>
                    <a:pt x="63" y="65"/>
                    <a:pt x="63" y="51"/>
                  </a:cubicBezTo>
                  <a:cubicBezTo>
                    <a:pt x="63" y="37"/>
                    <a:pt x="75" y="25"/>
                    <a:pt x="89" y="25"/>
                  </a:cubicBezTo>
                  <a:cubicBezTo>
                    <a:pt x="103" y="25"/>
                    <a:pt x="114" y="37"/>
                    <a:pt x="114" y="51"/>
                  </a:cubicBezTo>
                  <a:cubicBezTo>
                    <a:pt x="114" y="65"/>
                    <a:pt x="103" y="76"/>
                    <a:pt x="89" y="76"/>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43" name="Google Shape;1343;p8"/>
            <p:cNvSpPr/>
            <p:nvPr/>
          </p:nvSpPr>
          <p:spPr>
            <a:xfrm>
              <a:off x="8113713" y="2811463"/>
              <a:ext cx="466725" cy="144463"/>
            </a:xfrm>
            <a:custGeom>
              <a:rect b="b" l="l" r="r" t="t"/>
              <a:pathLst>
                <a:path extrusionOk="0" h="101" w="328">
                  <a:moveTo>
                    <a:pt x="277" y="0"/>
                  </a:moveTo>
                  <a:cubicBezTo>
                    <a:pt x="254" y="0"/>
                    <a:pt x="234" y="16"/>
                    <a:pt x="228" y="38"/>
                  </a:cubicBezTo>
                  <a:cubicBezTo>
                    <a:pt x="75" y="38"/>
                    <a:pt x="75" y="38"/>
                    <a:pt x="75" y="38"/>
                  </a:cubicBezTo>
                  <a:cubicBezTo>
                    <a:pt x="45" y="38"/>
                    <a:pt x="13" y="42"/>
                    <a:pt x="0" y="73"/>
                  </a:cubicBezTo>
                  <a:cubicBezTo>
                    <a:pt x="23" y="83"/>
                    <a:pt x="23" y="83"/>
                    <a:pt x="23" y="83"/>
                  </a:cubicBezTo>
                  <a:cubicBezTo>
                    <a:pt x="29" y="69"/>
                    <a:pt x="44" y="63"/>
                    <a:pt x="75" y="63"/>
                  </a:cubicBezTo>
                  <a:cubicBezTo>
                    <a:pt x="228" y="63"/>
                    <a:pt x="228" y="63"/>
                    <a:pt x="228" y="63"/>
                  </a:cubicBezTo>
                  <a:cubicBezTo>
                    <a:pt x="234" y="85"/>
                    <a:pt x="254" y="101"/>
                    <a:pt x="277" y="101"/>
                  </a:cubicBezTo>
                  <a:cubicBezTo>
                    <a:pt x="305" y="101"/>
                    <a:pt x="328" y="78"/>
                    <a:pt x="328" y="50"/>
                  </a:cubicBezTo>
                  <a:cubicBezTo>
                    <a:pt x="328" y="22"/>
                    <a:pt x="305" y="0"/>
                    <a:pt x="277" y="0"/>
                  </a:cubicBezTo>
                  <a:close/>
                  <a:moveTo>
                    <a:pt x="277" y="76"/>
                  </a:moveTo>
                  <a:cubicBezTo>
                    <a:pt x="263" y="76"/>
                    <a:pt x="252" y="64"/>
                    <a:pt x="252" y="50"/>
                  </a:cubicBezTo>
                  <a:cubicBezTo>
                    <a:pt x="252" y="36"/>
                    <a:pt x="263" y="25"/>
                    <a:pt x="277" y="25"/>
                  </a:cubicBezTo>
                  <a:cubicBezTo>
                    <a:pt x="291" y="25"/>
                    <a:pt x="303" y="36"/>
                    <a:pt x="303" y="50"/>
                  </a:cubicBezTo>
                  <a:cubicBezTo>
                    <a:pt x="303" y="64"/>
                    <a:pt x="291" y="76"/>
                    <a:pt x="277" y="76"/>
                  </a:cubicBez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grpSp>
      <p:sp>
        <p:nvSpPr>
          <p:cNvPr id="1344" name="Google Shape;1344;p8"/>
          <p:cNvSpPr/>
          <p:nvPr/>
        </p:nvSpPr>
        <p:spPr>
          <a:xfrm>
            <a:off x="3859314" y="3756632"/>
            <a:ext cx="20716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Built-in automation and ML optimizes system resources</a:t>
            </a:r>
            <a:endParaRPr/>
          </a:p>
        </p:txBody>
      </p:sp>
      <p:grpSp>
        <p:nvGrpSpPr>
          <p:cNvPr id="1345" name="Google Shape;1345;p8"/>
          <p:cNvGrpSpPr/>
          <p:nvPr/>
        </p:nvGrpSpPr>
        <p:grpSpPr>
          <a:xfrm>
            <a:off x="551255" y="3154496"/>
            <a:ext cx="2516361" cy="1063801"/>
            <a:chOff x="3537514" y="3121625"/>
            <a:chExt cx="2516361" cy="1063801"/>
          </a:xfrm>
        </p:grpSpPr>
        <p:sp>
          <p:nvSpPr>
            <p:cNvPr id="1346" name="Google Shape;1346;p8"/>
            <p:cNvSpPr/>
            <p:nvPr/>
          </p:nvSpPr>
          <p:spPr>
            <a:xfrm>
              <a:off x="3982252" y="3121625"/>
              <a:ext cx="2071623" cy="584775"/>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Programmable</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Infrastructure</a:t>
              </a:r>
              <a:endParaRPr b="1" sz="1600">
                <a:solidFill>
                  <a:schemeClr val="lt1"/>
                </a:solidFill>
                <a:latin typeface="Arial"/>
                <a:ea typeface="Arial"/>
                <a:cs typeface="Arial"/>
                <a:sym typeface="Arial"/>
              </a:endParaRPr>
            </a:p>
          </p:txBody>
        </p:sp>
        <p:sp>
          <p:nvSpPr>
            <p:cNvPr id="1347" name="Google Shape;1347;p8"/>
            <p:cNvSpPr/>
            <p:nvPr/>
          </p:nvSpPr>
          <p:spPr>
            <a:xfrm>
              <a:off x="3537514" y="3256016"/>
              <a:ext cx="342413" cy="335128"/>
            </a:xfrm>
            <a:custGeom>
              <a:rect b="b" l="l" r="r" t="t"/>
              <a:pathLst>
                <a:path extrusionOk="0" h="598" w="611">
                  <a:moveTo>
                    <a:pt x="515" y="387"/>
                  </a:moveTo>
                  <a:lnTo>
                    <a:pt x="515" y="275"/>
                  </a:lnTo>
                  <a:lnTo>
                    <a:pt x="329" y="275"/>
                  </a:lnTo>
                  <a:lnTo>
                    <a:pt x="329" y="210"/>
                  </a:lnTo>
                  <a:lnTo>
                    <a:pt x="425" y="210"/>
                  </a:lnTo>
                  <a:lnTo>
                    <a:pt x="425" y="0"/>
                  </a:lnTo>
                  <a:lnTo>
                    <a:pt x="186" y="0"/>
                  </a:lnTo>
                  <a:lnTo>
                    <a:pt x="186" y="210"/>
                  </a:lnTo>
                  <a:lnTo>
                    <a:pt x="281" y="210"/>
                  </a:lnTo>
                  <a:lnTo>
                    <a:pt x="281" y="275"/>
                  </a:lnTo>
                  <a:lnTo>
                    <a:pt x="95" y="275"/>
                  </a:lnTo>
                  <a:lnTo>
                    <a:pt x="95" y="387"/>
                  </a:lnTo>
                  <a:lnTo>
                    <a:pt x="0" y="387"/>
                  </a:lnTo>
                  <a:lnTo>
                    <a:pt x="0" y="598"/>
                  </a:lnTo>
                  <a:lnTo>
                    <a:pt x="241" y="598"/>
                  </a:lnTo>
                  <a:lnTo>
                    <a:pt x="241" y="387"/>
                  </a:lnTo>
                  <a:lnTo>
                    <a:pt x="143" y="387"/>
                  </a:lnTo>
                  <a:lnTo>
                    <a:pt x="143" y="323"/>
                  </a:lnTo>
                  <a:lnTo>
                    <a:pt x="468" y="323"/>
                  </a:lnTo>
                  <a:lnTo>
                    <a:pt x="468" y="387"/>
                  </a:lnTo>
                  <a:lnTo>
                    <a:pt x="370" y="387"/>
                  </a:lnTo>
                  <a:lnTo>
                    <a:pt x="370" y="598"/>
                  </a:lnTo>
                  <a:lnTo>
                    <a:pt x="611" y="598"/>
                  </a:lnTo>
                  <a:lnTo>
                    <a:pt x="611" y="387"/>
                  </a:lnTo>
                  <a:lnTo>
                    <a:pt x="515" y="387"/>
                  </a:lnTo>
                  <a:close/>
                  <a:moveTo>
                    <a:pt x="193" y="435"/>
                  </a:moveTo>
                  <a:lnTo>
                    <a:pt x="193" y="550"/>
                  </a:lnTo>
                  <a:lnTo>
                    <a:pt x="47" y="550"/>
                  </a:lnTo>
                  <a:lnTo>
                    <a:pt x="47" y="435"/>
                  </a:lnTo>
                  <a:lnTo>
                    <a:pt x="193" y="435"/>
                  </a:lnTo>
                  <a:close/>
                  <a:moveTo>
                    <a:pt x="231" y="163"/>
                  </a:moveTo>
                  <a:lnTo>
                    <a:pt x="231" y="48"/>
                  </a:lnTo>
                  <a:lnTo>
                    <a:pt x="379" y="48"/>
                  </a:lnTo>
                  <a:lnTo>
                    <a:pt x="379" y="163"/>
                  </a:lnTo>
                  <a:lnTo>
                    <a:pt x="231" y="163"/>
                  </a:lnTo>
                  <a:close/>
                  <a:moveTo>
                    <a:pt x="563" y="550"/>
                  </a:moveTo>
                  <a:lnTo>
                    <a:pt x="417" y="550"/>
                  </a:lnTo>
                  <a:lnTo>
                    <a:pt x="417" y="435"/>
                  </a:lnTo>
                  <a:lnTo>
                    <a:pt x="563" y="435"/>
                  </a:lnTo>
                  <a:lnTo>
                    <a:pt x="563" y="55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48" name="Google Shape;1348;p8"/>
            <p:cNvSpPr/>
            <p:nvPr/>
          </p:nvSpPr>
          <p:spPr>
            <a:xfrm>
              <a:off x="3974454" y="3723761"/>
              <a:ext cx="20716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Streamlines development and automates workflows</a:t>
              </a:r>
              <a:endParaRPr/>
            </a:p>
          </p:txBody>
        </p:sp>
      </p:grpSp>
      <p:sp>
        <p:nvSpPr>
          <p:cNvPr id="1349" name="Google Shape;1349;p8"/>
          <p:cNvSpPr/>
          <p:nvPr/>
        </p:nvSpPr>
        <p:spPr>
          <a:xfrm>
            <a:off x="6921673" y="3723761"/>
            <a:ext cx="212972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Smart monitoring to reduce risk and predict future needs</a:t>
            </a:r>
            <a:endParaRPr/>
          </a:p>
        </p:txBody>
      </p:sp>
      <p:grpSp>
        <p:nvGrpSpPr>
          <p:cNvPr id="1350" name="Google Shape;1350;p8"/>
          <p:cNvGrpSpPr/>
          <p:nvPr/>
        </p:nvGrpSpPr>
        <p:grpSpPr>
          <a:xfrm>
            <a:off x="4289190" y="1417703"/>
            <a:ext cx="565620" cy="594360"/>
            <a:chOff x="7799388" y="2287588"/>
            <a:chExt cx="781050" cy="820738"/>
          </a:xfrm>
        </p:grpSpPr>
        <p:sp>
          <p:nvSpPr>
            <p:cNvPr id="1351" name="Google Shape;1351;p8"/>
            <p:cNvSpPr/>
            <p:nvPr/>
          </p:nvSpPr>
          <p:spPr>
            <a:xfrm>
              <a:off x="7799388" y="2287588"/>
              <a:ext cx="438150" cy="820738"/>
            </a:xfrm>
            <a:custGeom>
              <a:rect b="b" l="l" r="r" t="t"/>
              <a:pathLst>
                <a:path extrusionOk="0" h="576" w="307">
                  <a:moveTo>
                    <a:pt x="282" y="507"/>
                  </a:moveTo>
                  <a:cubicBezTo>
                    <a:pt x="282" y="536"/>
                    <a:pt x="260" y="549"/>
                    <a:pt x="239" y="551"/>
                  </a:cubicBezTo>
                  <a:cubicBezTo>
                    <a:pt x="206" y="554"/>
                    <a:pt x="166" y="533"/>
                    <a:pt x="155" y="480"/>
                  </a:cubicBezTo>
                  <a:cubicBezTo>
                    <a:pt x="156" y="446"/>
                    <a:pt x="174" y="383"/>
                    <a:pt x="241" y="383"/>
                  </a:cubicBezTo>
                  <a:cubicBezTo>
                    <a:pt x="241" y="357"/>
                    <a:pt x="241" y="357"/>
                    <a:pt x="241" y="357"/>
                  </a:cubicBezTo>
                  <a:cubicBezTo>
                    <a:pt x="205" y="357"/>
                    <a:pt x="177" y="373"/>
                    <a:pt x="158" y="396"/>
                  </a:cubicBezTo>
                  <a:cubicBezTo>
                    <a:pt x="145" y="392"/>
                    <a:pt x="134" y="379"/>
                    <a:pt x="134" y="370"/>
                  </a:cubicBezTo>
                  <a:cubicBezTo>
                    <a:pt x="109" y="370"/>
                    <a:pt x="109" y="370"/>
                    <a:pt x="109" y="370"/>
                  </a:cubicBezTo>
                  <a:cubicBezTo>
                    <a:pt x="109" y="389"/>
                    <a:pt x="124" y="409"/>
                    <a:pt x="144" y="418"/>
                  </a:cubicBezTo>
                  <a:cubicBezTo>
                    <a:pt x="137" y="434"/>
                    <a:pt x="132" y="451"/>
                    <a:pt x="131" y="469"/>
                  </a:cubicBezTo>
                  <a:cubicBezTo>
                    <a:pt x="110" y="468"/>
                    <a:pt x="93" y="460"/>
                    <a:pt x="80" y="445"/>
                  </a:cubicBezTo>
                  <a:cubicBezTo>
                    <a:pt x="58" y="420"/>
                    <a:pt x="50" y="382"/>
                    <a:pt x="55" y="360"/>
                  </a:cubicBezTo>
                  <a:cubicBezTo>
                    <a:pt x="56" y="356"/>
                    <a:pt x="55" y="351"/>
                    <a:pt x="51" y="348"/>
                  </a:cubicBezTo>
                  <a:cubicBezTo>
                    <a:pt x="33" y="331"/>
                    <a:pt x="25" y="302"/>
                    <a:pt x="30" y="269"/>
                  </a:cubicBezTo>
                  <a:cubicBezTo>
                    <a:pt x="36" y="236"/>
                    <a:pt x="51" y="212"/>
                    <a:pt x="64" y="206"/>
                  </a:cubicBezTo>
                  <a:cubicBezTo>
                    <a:pt x="69" y="204"/>
                    <a:pt x="72" y="199"/>
                    <a:pt x="71" y="193"/>
                  </a:cubicBezTo>
                  <a:cubicBezTo>
                    <a:pt x="67" y="157"/>
                    <a:pt x="91" y="128"/>
                    <a:pt x="118" y="118"/>
                  </a:cubicBezTo>
                  <a:cubicBezTo>
                    <a:pt x="126" y="190"/>
                    <a:pt x="188" y="190"/>
                    <a:pt x="219" y="190"/>
                  </a:cubicBezTo>
                  <a:cubicBezTo>
                    <a:pt x="219" y="165"/>
                    <a:pt x="219" y="165"/>
                    <a:pt x="219" y="165"/>
                  </a:cubicBezTo>
                  <a:cubicBezTo>
                    <a:pt x="168" y="165"/>
                    <a:pt x="143" y="155"/>
                    <a:pt x="143" y="102"/>
                  </a:cubicBezTo>
                  <a:cubicBezTo>
                    <a:pt x="144" y="77"/>
                    <a:pt x="186" y="26"/>
                    <a:pt x="231" y="26"/>
                  </a:cubicBezTo>
                  <a:cubicBezTo>
                    <a:pt x="249" y="26"/>
                    <a:pt x="262" y="30"/>
                    <a:pt x="270" y="38"/>
                  </a:cubicBezTo>
                  <a:cubicBezTo>
                    <a:pt x="282" y="50"/>
                    <a:pt x="282" y="71"/>
                    <a:pt x="282" y="87"/>
                  </a:cubicBezTo>
                  <a:cubicBezTo>
                    <a:pt x="282" y="89"/>
                    <a:pt x="282" y="89"/>
                    <a:pt x="282" y="89"/>
                  </a:cubicBezTo>
                  <a:cubicBezTo>
                    <a:pt x="307" y="89"/>
                    <a:pt x="307" y="89"/>
                    <a:pt x="307" y="89"/>
                  </a:cubicBezTo>
                  <a:cubicBezTo>
                    <a:pt x="307" y="87"/>
                    <a:pt x="307" y="87"/>
                    <a:pt x="307" y="87"/>
                  </a:cubicBezTo>
                  <a:cubicBezTo>
                    <a:pt x="307" y="69"/>
                    <a:pt x="307" y="40"/>
                    <a:pt x="288" y="20"/>
                  </a:cubicBezTo>
                  <a:cubicBezTo>
                    <a:pt x="275" y="7"/>
                    <a:pt x="256" y="0"/>
                    <a:pt x="231" y="0"/>
                  </a:cubicBezTo>
                  <a:cubicBezTo>
                    <a:pt x="177" y="0"/>
                    <a:pt x="128" y="52"/>
                    <a:pt x="119" y="91"/>
                  </a:cubicBezTo>
                  <a:cubicBezTo>
                    <a:pt x="80" y="101"/>
                    <a:pt x="44" y="138"/>
                    <a:pt x="45" y="188"/>
                  </a:cubicBezTo>
                  <a:cubicBezTo>
                    <a:pt x="26" y="202"/>
                    <a:pt x="11" y="231"/>
                    <a:pt x="5" y="265"/>
                  </a:cubicBezTo>
                  <a:cubicBezTo>
                    <a:pt x="0" y="303"/>
                    <a:pt x="8" y="338"/>
                    <a:pt x="29" y="362"/>
                  </a:cubicBezTo>
                  <a:cubicBezTo>
                    <a:pt x="26" y="390"/>
                    <a:pt x="35" y="432"/>
                    <a:pt x="61" y="462"/>
                  </a:cubicBezTo>
                  <a:cubicBezTo>
                    <a:pt x="80" y="483"/>
                    <a:pt x="104" y="494"/>
                    <a:pt x="133" y="495"/>
                  </a:cubicBezTo>
                  <a:cubicBezTo>
                    <a:pt x="147" y="549"/>
                    <a:pt x="192" y="576"/>
                    <a:pt x="232" y="576"/>
                  </a:cubicBezTo>
                  <a:cubicBezTo>
                    <a:pt x="235" y="576"/>
                    <a:pt x="238" y="576"/>
                    <a:pt x="241" y="576"/>
                  </a:cubicBezTo>
                  <a:cubicBezTo>
                    <a:pt x="281" y="572"/>
                    <a:pt x="307" y="545"/>
                    <a:pt x="307" y="507"/>
                  </a:cubicBezTo>
                  <a:cubicBezTo>
                    <a:pt x="307" y="444"/>
                    <a:pt x="307" y="444"/>
                    <a:pt x="307" y="444"/>
                  </a:cubicBezTo>
                  <a:cubicBezTo>
                    <a:pt x="282" y="444"/>
                    <a:pt x="282" y="444"/>
                    <a:pt x="282" y="444"/>
                  </a:cubicBezTo>
                  <a:lnTo>
                    <a:pt x="282" y="507"/>
                  </a:lnTo>
                  <a:close/>
                </a:path>
              </a:pathLst>
            </a:custGeom>
            <a:solidFill>
              <a:srgbClr val="C2E4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52" name="Google Shape;1352;p8"/>
            <p:cNvSpPr/>
            <p:nvPr/>
          </p:nvSpPr>
          <p:spPr>
            <a:xfrm>
              <a:off x="7935913" y="2487613"/>
              <a:ext cx="644525" cy="250825"/>
            </a:xfrm>
            <a:custGeom>
              <a:rect b="b" l="l" r="r" t="t"/>
              <a:pathLst>
                <a:path extrusionOk="0" h="177" w="453">
                  <a:moveTo>
                    <a:pt x="212" y="63"/>
                  </a:moveTo>
                  <a:cubicBezTo>
                    <a:pt x="212" y="0"/>
                    <a:pt x="212" y="0"/>
                    <a:pt x="212" y="0"/>
                  </a:cubicBezTo>
                  <a:cubicBezTo>
                    <a:pt x="187" y="0"/>
                    <a:pt x="187" y="0"/>
                    <a:pt x="187" y="0"/>
                  </a:cubicBezTo>
                  <a:cubicBezTo>
                    <a:pt x="187" y="63"/>
                    <a:pt x="187" y="63"/>
                    <a:pt x="187" y="63"/>
                  </a:cubicBezTo>
                  <a:cubicBezTo>
                    <a:pt x="162" y="63"/>
                    <a:pt x="162" y="63"/>
                    <a:pt x="162" y="63"/>
                  </a:cubicBezTo>
                  <a:cubicBezTo>
                    <a:pt x="144" y="62"/>
                    <a:pt x="129" y="78"/>
                    <a:pt x="117" y="93"/>
                  </a:cubicBezTo>
                  <a:cubicBezTo>
                    <a:pt x="113" y="97"/>
                    <a:pt x="110" y="101"/>
                    <a:pt x="107" y="104"/>
                  </a:cubicBezTo>
                  <a:cubicBezTo>
                    <a:pt x="94" y="118"/>
                    <a:pt x="68" y="124"/>
                    <a:pt x="51" y="117"/>
                  </a:cubicBezTo>
                  <a:cubicBezTo>
                    <a:pt x="48" y="93"/>
                    <a:pt x="26" y="74"/>
                    <a:pt x="0" y="74"/>
                  </a:cubicBezTo>
                  <a:cubicBezTo>
                    <a:pt x="0" y="100"/>
                    <a:pt x="0" y="100"/>
                    <a:pt x="0" y="100"/>
                  </a:cubicBezTo>
                  <a:cubicBezTo>
                    <a:pt x="15" y="100"/>
                    <a:pt x="27" y="110"/>
                    <a:pt x="27" y="125"/>
                  </a:cubicBezTo>
                  <a:cubicBezTo>
                    <a:pt x="27" y="137"/>
                    <a:pt x="19" y="149"/>
                    <a:pt x="9" y="153"/>
                  </a:cubicBezTo>
                  <a:cubicBezTo>
                    <a:pt x="17" y="177"/>
                    <a:pt x="17" y="177"/>
                    <a:pt x="17" y="177"/>
                  </a:cubicBezTo>
                  <a:cubicBezTo>
                    <a:pt x="32" y="171"/>
                    <a:pt x="44" y="158"/>
                    <a:pt x="49" y="143"/>
                  </a:cubicBezTo>
                  <a:cubicBezTo>
                    <a:pt x="55" y="144"/>
                    <a:pt x="62" y="145"/>
                    <a:pt x="68" y="145"/>
                  </a:cubicBezTo>
                  <a:cubicBezTo>
                    <a:pt x="89" y="145"/>
                    <a:pt x="111" y="137"/>
                    <a:pt x="125" y="122"/>
                  </a:cubicBezTo>
                  <a:cubicBezTo>
                    <a:pt x="129" y="118"/>
                    <a:pt x="132" y="114"/>
                    <a:pt x="136" y="110"/>
                  </a:cubicBezTo>
                  <a:cubicBezTo>
                    <a:pt x="143" y="102"/>
                    <a:pt x="155" y="88"/>
                    <a:pt x="160" y="88"/>
                  </a:cubicBezTo>
                  <a:cubicBezTo>
                    <a:pt x="161" y="88"/>
                    <a:pt x="161" y="88"/>
                    <a:pt x="162" y="88"/>
                  </a:cubicBezTo>
                  <a:cubicBezTo>
                    <a:pt x="353" y="88"/>
                    <a:pt x="353" y="88"/>
                    <a:pt x="353" y="88"/>
                  </a:cubicBezTo>
                  <a:cubicBezTo>
                    <a:pt x="359" y="110"/>
                    <a:pt x="379" y="126"/>
                    <a:pt x="402" y="126"/>
                  </a:cubicBezTo>
                  <a:cubicBezTo>
                    <a:pt x="430" y="126"/>
                    <a:pt x="453" y="104"/>
                    <a:pt x="453" y="76"/>
                  </a:cubicBezTo>
                  <a:cubicBezTo>
                    <a:pt x="453" y="48"/>
                    <a:pt x="430" y="25"/>
                    <a:pt x="402" y="25"/>
                  </a:cubicBezTo>
                  <a:cubicBezTo>
                    <a:pt x="379" y="25"/>
                    <a:pt x="359" y="41"/>
                    <a:pt x="353" y="63"/>
                  </a:cubicBezTo>
                  <a:lnTo>
                    <a:pt x="212" y="63"/>
                  </a:lnTo>
                  <a:close/>
                  <a:moveTo>
                    <a:pt x="402" y="50"/>
                  </a:moveTo>
                  <a:cubicBezTo>
                    <a:pt x="416" y="50"/>
                    <a:pt x="428" y="62"/>
                    <a:pt x="428" y="76"/>
                  </a:cubicBezTo>
                  <a:cubicBezTo>
                    <a:pt x="428" y="90"/>
                    <a:pt x="416" y="101"/>
                    <a:pt x="402" y="101"/>
                  </a:cubicBezTo>
                  <a:cubicBezTo>
                    <a:pt x="388" y="101"/>
                    <a:pt x="377" y="90"/>
                    <a:pt x="377" y="76"/>
                  </a:cubicBezTo>
                  <a:cubicBezTo>
                    <a:pt x="377" y="62"/>
                    <a:pt x="388" y="50"/>
                    <a:pt x="402" y="50"/>
                  </a:cubicBezTo>
                  <a:close/>
                </a:path>
              </a:pathLst>
            </a:custGeom>
            <a:solidFill>
              <a:srgbClr val="C2E4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53" name="Google Shape;1353;p8"/>
            <p:cNvSpPr/>
            <p:nvPr/>
          </p:nvSpPr>
          <p:spPr>
            <a:xfrm>
              <a:off x="8088313" y="2378075"/>
              <a:ext cx="365125" cy="144463"/>
            </a:xfrm>
            <a:custGeom>
              <a:rect b="b" l="l" r="r" t="t"/>
              <a:pathLst>
                <a:path extrusionOk="0" h="101" w="256">
                  <a:moveTo>
                    <a:pt x="92" y="38"/>
                  </a:moveTo>
                  <a:cubicBezTo>
                    <a:pt x="51" y="38"/>
                    <a:pt x="31" y="30"/>
                    <a:pt x="23" y="11"/>
                  </a:cubicBezTo>
                  <a:cubicBezTo>
                    <a:pt x="0" y="20"/>
                    <a:pt x="0" y="20"/>
                    <a:pt x="0" y="20"/>
                  </a:cubicBezTo>
                  <a:cubicBezTo>
                    <a:pt x="15" y="58"/>
                    <a:pt x="57" y="63"/>
                    <a:pt x="92" y="63"/>
                  </a:cubicBezTo>
                  <a:cubicBezTo>
                    <a:pt x="157" y="63"/>
                    <a:pt x="157" y="63"/>
                    <a:pt x="157" y="63"/>
                  </a:cubicBezTo>
                  <a:cubicBezTo>
                    <a:pt x="162" y="85"/>
                    <a:pt x="182" y="101"/>
                    <a:pt x="206" y="101"/>
                  </a:cubicBezTo>
                  <a:cubicBezTo>
                    <a:pt x="233" y="101"/>
                    <a:pt x="256" y="78"/>
                    <a:pt x="256" y="50"/>
                  </a:cubicBezTo>
                  <a:cubicBezTo>
                    <a:pt x="256" y="22"/>
                    <a:pt x="233" y="0"/>
                    <a:pt x="206" y="0"/>
                  </a:cubicBezTo>
                  <a:cubicBezTo>
                    <a:pt x="182" y="0"/>
                    <a:pt x="162" y="16"/>
                    <a:pt x="157" y="38"/>
                  </a:cubicBezTo>
                  <a:lnTo>
                    <a:pt x="92" y="38"/>
                  </a:lnTo>
                  <a:close/>
                  <a:moveTo>
                    <a:pt x="206" y="25"/>
                  </a:moveTo>
                  <a:cubicBezTo>
                    <a:pt x="220" y="25"/>
                    <a:pt x="231" y="36"/>
                    <a:pt x="231" y="50"/>
                  </a:cubicBezTo>
                  <a:cubicBezTo>
                    <a:pt x="231" y="64"/>
                    <a:pt x="220" y="76"/>
                    <a:pt x="206" y="76"/>
                  </a:cubicBezTo>
                  <a:cubicBezTo>
                    <a:pt x="192" y="76"/>
                    <a:pt x="180" y="64"/>
                    <a:pt x="180" y="50"/>
                  </a:cubicBezTo>
                  <a:cubicBezTo>
                    <a:pt x="180" y="36"/>
                    <a:pt x="192" y="25"/>
                    <a:pt x="206" y="25"/>
                  </a:cubicBezTo>
                  <a:close/>
                </a:path>
              </a:pathLst>
            </a:custGeom>
            <a:solidFill>
              <a:srgbClr val="C2E4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54" name="Google Shape;1354;p8"/>
            <p:cNvSpPr/>
            <p:nvPr/>
          </p:nvSpPr>
          <p:spPr>
            <a:xfrm>
              <a:off x="8201025" y="2649538"/>
              <a:ext cx="252412" cy="198438"/>
            </a:xfrm>
            <a:custGeom>
              <a:rect b="b" l="l" r="r" t="t"/>
              <a:pathLst>
                <a:path extrusionOk="0" h="139" w="177">
                  <a:moveTo>
                    <a:pt x="0" y="0"/>
                  </a:moveTo>
                  <a:cubicBezTo>
                    <a:pt x="0" y="139"/>
                    <a:pt x="0" y="139"/>
                    <a:pt x="0" y="139"/>
                  </a:cubicBezTo>
                  <a:cubicBezTo>
                    <a:pt x="25" y="139"/>
                    <a:pt x="25" y="139"/>
                    <a:pt x="25" y="139"/>
                  </a:cubicBezTo>
                  <a:cubicBezTo>
                    <a:pt x="25" y="76"/>
                    <a:pt x="25" y="76"/>
                    <a:pt x="25" y="76"/>
                  </a:cubicBezTo>
                  <a:cubicBezTo>
                    <a:pt x="78" y="76"/>
                    <a:pt x="78" y="76"/>
                    <a:pt x="78" y="76"/>
                  </a:cubicBezTo>
                  <a:cubicBezTo>
                    <a:pt x="83" y="97"/>
                    <a:pt x="103" y="114"/>
                    <a:pt x="127" y="114"/>
                  </a:cubicBezTo>
                  <a:cubicBezTo>
                    <a:pt x="154" y="114"/>
                    <a:pt x="177" y="91"/>
                    <a:pt x="177" y="63"/>
                  </a:cubicBezTo>
                  <a:cubicBezTo>
                    <a:pt x="177" y="35"/>
                    <a:pt x="154" y="12"/>
                    <a:pt x="127" y="12"/>
                  </a:cubicBezTo>
                  <a:cubicBezTo>
                    <a:pt x="103" y="12"/>
                    <a:pt x="83" y="29"/>
                    <a:pt x="78" y="50"/>
                  </a:cubicBezTo>
                  <a:cubicBezTo>
                    <a:pt x="25" y="50"/>
                    <a:pt x="25" y="50"/>
                    <a:pt x="25" y="50"/>
                  </a:cubicBezTo>
                  <a:cubicBezTo>
                    <a:pt x="25" y="0"/>
                    <a:pt x="25" y="0"/>
                    <a:pt x="25" y="0"/>
                  </a:cubicBezTo>
                  <a:lnTo>
                    <a:pt x="0" y="0"/>
                  </a:lnTo>
                  <a:close/>
                  <a:moveTo>
                    <a:pt x="127" y="38"/>
                  </a:moveTo>
                  <a:cubicBezTo>
                    <a:pt x="141" y="38"/>
                    <a:pt x="152" y="49"/>
                    <a:pt x="152" y="63"/>
                  </a:cubicBezTo>
                  <a:cubicBezTo>
                    <a:pt x="152" y="77"/>
                    <a:pt x="141" y="88"/>
                    <a:pt x="127" y="88"/>
                  </a:cubicBezTo>
                  <a:cubicBezTo>
                    <a:pt x="113" y="88"/>
                    <a:pt x="101" y="77"/>
                    <a:pt x="101" y="63"/>
                  </a:cubicBezTo>
                  <a:cubicBezTo>
                    <a:pt x="101" y="49"/>
                    <a:pt x="113" y="38"/>
                    <a:pt x="127" y="38"/>
                  </a:cubicBezTo>
                  <a:close/>
                </a:path>
              </a:pathLst>
            </a:custGeom>
            <a:solidFill>
              <a:srgbClr val="C2E4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55" name="Google Shape;1355;p8"/>
            <p:cNvSpPr/>
            <p:nvPr/>
          </p:nvSpPr>
          <p:spPr>
            <a:xfrm>
              <a:off x="8255000" y="2955925"/>
              <a:ext cx="198437" cy="144463"/>
            </a:xfrm>
            <a:custGeom>
              <a:rect b="b" l="l" r="r" t="t"/>
              <a:pathLst>
                <a:path extrusionOk="0" h="101" w="139">
                  <a:moveTo>
                    <a:pt x="89" y="0"/>
                  </a:moveTo>
                  <a:cubicBezTo>
                    <a:pt x="65" y="0"/>
                    <a:pt x="45" y="16"/>
                    <a:pt x="40" y="38"/>
                  </a:cubicBezTo>
                  <a:cubicBezTo>
                    <a:pt x="0" y="38"/>
                    <a:pt x="0" y="38"/>
                    <a:pt x="0" y="38"/>
                  </a:cubicBezTo>
                  <a:cubicBezTo>
                    <a:pt x="0" y="63"/>
                    <a:pt x="0" y="63"/>
                    <a:pt x="0" y="63"/>
                  </a:cubicBezTo>
                  <a:cubicBezTo>
                    <a:pt x="40" y="63"/>
                    <a:pt x="40" y="63"/>
                    <a:pt x="40" y="63"/>
                  </a:cubicBezTo>
                  <a:cubicBezTo>
                    <a:pt x="45" y="85"/>
                    <a:pt x="65" y="101"/>
                    <a:pt x="89" y="101"/>
                  </a:cubicBezTo>
                  <a:cubicBezTo>
                    <a:pt x="116" y="101"/>
                    <a:pt x="139" y="78"/>
                    <a:pt x="139" y="51"/>
                  </a:cubicBezTo>
                  <a:cubicBezTo>
                    <a:pt x="139" y="23"/>
                    <a:pt x="116" y="0"/>
                    <a:pt x="89" y="0"/>
                  </a:cubicBezTo>
                  <a:close/>
                  <a:moveTo>
                    <a:pt x="89" y="76"/>
                  </a:moveTo>
                  <a:cubicBezTo>
                    <a:pt x="75" y="76"/>
                    <a:pt x="63" y="65"/>
                    <a:pt x="63" y="51"/>
                  </a:cubicBezTo>
                  <a:cubicBezTo>
                    <a:pt x="63" y="37"/>
                    <a:pt x="75" y="25"/>
                    <a:pt x="89" y="25"/>
                  </a:cubicBezTo>
                  <a:cubicBezTo>
                    <a:pt x="103" y="25"/>
                    <a:pt x="114" y="37"/>
                    <a:pt x="114" y="51"/>
                  </a:cubicBezTo>
                  <a:cubicBezTo>
                    <a:pt x="114" y="65"/>
                    <a:pt x="103" y="76"/>
                    <a:pt x="89" y="76"/>
                  </a:cubicBezTo>
                  <a:close/>
                </a:path>
              </a:pathLst>
            </a:custGeom>
            <a:solidFill>
              <a:srgbClr val="C2E4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1356" name="Google Shape;1356;p8"/>
            <p:cNvSpPr/>
            <p:nvPr/>
          </p:nvSpPr>
          <p:spPr>
            <a:xfrm>
              <a:off x="8113713" y="2811463"/>
              <a:ext cx="466725" cy="144463"/>
            </a:xfrm>
            <a:custGeom>
              <a:rect b="b" l="l" r="r" t="t"/>
              <a:pathLst>
                <a:path extrusionOk="0" h="101" w="328">
                  <a:moveTo>
                    <a:pt x="277" y="0"/>
                  </a:moveTo>
                  <a:cubicBezTo>
                    <a:pt x="254" y="0"/>
                    <a:pt x="234" y="16"/>
                    <a:pt x="228" y="38"/>
                  </a:cubicBezTo>
                  <a:cubicBezTo>
                    <a:pt x="75" y="38"/>
                    <a:pt x="75" y="38"/>
                    <a:pt x="75" y="38"/>
                  </a:cubicBezTo>
                  <a:cubicBezTo>
                    <a:pt x="45" y="38"/>
                    <a:pt x="13" y="42"/>
                    <a:pt x="0" y="73"/>
                  </a:cubicBezTo>
                  <a:cubicBezTo>
                    <a:pt x="23" y="83"/>
                    <a:pt x="23" y="83"/>
                    <a:pt x="23" y="83"/>
                  </a:cubicBezTo>
                  <a:cubicBezTo>
                    <a:pt x="29" y="69"/>
                    <a:pt x="44" y="63"/>
                    <a:pt x="75" y="63"/>
                  </a:cubicBezTo>
                  <a:cubicBezTo>
                    <a:pt x="228" y="63"/>
                    <a:pt x="228" y="63"/>
                    <a:pt x="228" y="63"/>
                  </a:cubicBezTo>
                  <a:cubicBezTo>
                    <a:pt x="234" y="85"/>
                    <a:pt x="254" y="101"/>
                    <a:pt x="277" y="101"/>
                  </a:cubicBezTo>
                  <a:cubicBezTo>
                    <a:pt x="305" y="101"/>
                    <a:pt x="328" y="78"/>
                    <a:pt x="328" y="50"/>
                  </a:cubicBezTo>
                  <a:cubicBezTo>
                    <a:pt x="328" y="22"/>
                    <a:pt x="305" y="0"/>
                    <a:pt x="277" y="0"/>
                  </a:cubicBezTo>
                  <a:close/>
                  <a:moveTo>
                    <a:pt x="277" y="76"/>
                  </a:moveTo>
                  <a:cubicBezTo>
                    <a:pt x="263" y="76"/>
                    <a:pt x="252" y="64"/>
                    <a:pt x="252" y="50"/>
                  </a:cubicBezTo>
                  <a:cubicBezTo>
                    <a:pt x="252" y="36"/>
                    <a:pt x="263" y="25"/>
                    <a:pt x="277" y="25"/>
                  </a:cubicBezTo>
                  <a:cubicBezTo>
                    <a:pt x="291" y="25"/>
                    <a:pt x="303" y="36"/>
                    <a:pt x="303" y="50"/>
                  </a:cubicBezTo>
                  <a:cubicBezTo>
                    <a:pt x="303" y="64"/>
                    <a:pt x="291" y="76"/>
                    <a:pt x="277" y="76"/>
                  </a:cubicBezTo>
                  <a:close/>
                </a:path>
              </a:pathLst>
            </a:custGeom>
            <a:solidFill>
              <a:srgbClr val="C2E4FF"/>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9"/>
          <p:cNvSpPr txBox="1"/>
          <p:nvPr>
            <p:ph type="title"/>
          </p:nvPr>
        </p:nvSpPr>
        <p:spPr>
          <a:xfrm>
            <a:off x="285750" y="228600"/>
            <a:ext cx="8572500" cy="387798"/>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2"/>
              </a:buClr>
              <a:buSzPts val="2800"/>
              <a:buFont typeface="Arial"/>
              <a:buNone/>
            </a:pPr>
            <a:r>
              <a:rPr lang="en-US">
                <a:solidFill>
                  <a:schemeClr val="dk2"/>
                </a:solidFill>
              </a:rPr>
              <a:t>Programmable infrastructure</a:t>
            </a:r>
            <a:endParaRPr/>
          </a:p>
        </p:txBody>
      </p:sp>
      <p:sp>
        <p:nvSpPr>
          <p:cNvPr id="1362" name="Google Shape;1362;p9"/>
          <p:cNvSpPr txBox="1"/>
          <p:nvPr>
            <p:ph idx="1" type="subTitle"/>
          </p:nvPr>
        </p:nvSpPr>
        <p:spPr>
          <a:xfrm>
            <a:off x="285750" y="628650"/>
            <a:ext cx="8572500" cy="215444"/>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85CAFF"/>
              </a:buClr>
              <a:buSzPts val="1600"/>
              <a:buNone/>
            </a:pPr>
            <a:r>
              <a:rPr lang="en-US" sz="1600">
                <a:solidFill>
                  <a:srgbClr val="85CAFF"/>
                </a:solidFill>
              </a:rPr>
              <a:t>Enabling automation and DevOps</a:t>
            </a:r>
            <a:endParaRPr/>
          </a:p>
        </p:txBody>
      </p:sp>
      <p:grpSp>
        <p:nvGrpSpPr>
          <p:cNvPr id="1363" name="Google Shape;1363;p9"/>
          <p:cNvGrpSpPr/>
          <p:nvPr/>
        </p:nvGrpSpPr>
        <p:grpSpPr>
          <a:xfrm flipH="1" rot="-5400000">
            <a:off x="940238" y="3367526"/>
            <a:ext cx="527786" cy="365747"/>
            <a:chOff x="6024638" y="3914006"/>
            <a:chExt cx="1990725" cy="1379538"/>
          </a:xfrm>
        </p:grpSpPr>
        <p:sp>
          <p:nvSpPr>
            <p:cNvPr id="1364" name="Google Shape;1364;p9"/>
            <p:cNvSpPr/>
            <p:nvPr/>
          </p:nvSpPr>
          <p:spPr>
            <a:xfrm>
              <a:off x="7072388" y="4323581"/>
              <a:ext cx="942975" cy="969963"/>
            </a:xfrm>
            <a:custGeom>
              <a:rect b="b" l="l" r="r" t="t"/>
              <a:pathLst>
                <a:path extrusionOk="0" h="1055" w="1027">
                  <a:moveTo>
                    <a:pt x="549" y="1055"/>
                  </a:moveTo>
                  <a:cubicBezTo>
                    <a:pt x="474" y="1055"/>
                    <a:pt x="410" y="1030"/>
                    <a:pt x="363" y="982"/>
                  </a:cubicBezTo>
                  <a:cubicBezTo>
                    <a:pt x="283" y="899"/>
                    <a:pt x="283" y="778"/>
                    <a:pt x="284" y="758"/>
                  </a:cubicBezTo>
                  <a:cubicBezTo>
                    <a:pt x="284" y="295"/>
                    <a:pt x="284" y="295"/>
                    <a:pt x="284" y="295"/>
                  </a:cubicBezTo>
                  <a:cubicBezTo>
                    <a:pt x="284" y="240"/>
                    <a:pt x="270" y="199"/>
                    <a:pt x="243" y="172"/>
                  </a:cubicBezTo>
                  <a:cubicBezTo>
                    <a:pt x="204" y="134"/>
                    <a:pt x="149" y="133"/>
                    <a:pt x="148" y="133"/>
                  </a:cubicBezTo>
                  <a:cubicBezTo>
                    <a:pt x="148" y="133"/>
                    <a:pt x="148" y="133"/>
                    <a:pt x="148" y="133"/>
                  </a:cubicBezTo>
                  <a:cubicBezTo>
                    <a:pt x="66" y="133"/>
                    <a:pt x="66" y="133"/>
                    <a:pt x="66" y="133"/>
                  </a:cubicBezTo>
                  <a:cubicBezTo>
                    <a:pt x="29" y="133"/>
                    <a:pt x="0" y="103"/>
                    <a:pt x="0" y="67"/>
                  </a:cubicBezTo>
                  <a:cubicBezTo>
                    <a:pt x="0" y="30"/>
                    <a:pt x="29" y="0"/>
                    <a:pt x="66" y="0"/>
                  </a:cubicBezTo>
                  <a:cubicBezTo>
                    <a:pt x="147" y="0"/>
                    <a:pt x="147" y="0"/>
                    <a:pt x="147" y="0"/>
                  </a:cubicBezTo>
                  <a:cubicBezTo>
                    <a:pt x="157" y="0"/>
                    <a:pt x="259" y="1"/>
                    <a:pt x="336" y="77"/>
                  </a:cubicBezTo>
                  <a:cubicBezTo>
                    <a:pt x="390" y="130"/>
                    <a:pt x="417" y="203"/>
                    <a:pt x="417" y="295"/>
                  </a:cubicBezTo>
                  <a:cubicBezTo>
                    <a:pt x="417" y="759"/>
                    <a:pt x="417" y="759"/>
                    <a:pt x="417" y="759"/>
                  </a:cubicBezTo>
                  <a:cubicBezTo>
                    <a:pt x="417" y="760"/>
                    <a:pt x="417" y="760"/>
                    <a:pt x="417" y="761"/>
                  </a:cubicBezTo>
                  <a:cubicBezTo>
                    <a:pt x="416" y="784"/>
                    <a:pt x="423" y="852"/>
                    <a:pt x="460" y="890"/>
                  </a:cubicBezTo>
                  <a:cubicBezTo>
                    <a:pt x="481" y="912"/>
                    <a:pt x="510" y="922"/>
                    <a:pt x="549" y="922"/>
                  </a:cubicBezTo>
                  <a:cubicBezTo>
                    <a:pt x="674" y="922"/>
                    <a:pt x="677" y="776"/>
                    <a:pt x="677" y="759"/>
                  </a:cubicBezTo>
                  <a:cubicBezTo>
                    <a:pt x="677" y="758"/>
                    <a:pt x="677" y="758"/>
                    <a:pt x="677" y="757"/>
                  </a:cubicBezTo>
                  <a:cubicBezTo>
                    <a:pt x="684" y="512"/>
                    <a:pt x="684" y="512"/>
                    <a:pt x="684" y="512"/>
                  </a:cubicBezTo>
                  <a:cubicBezTo>
                    <a:pt x="684" y="510"/>
                    <a:pt x="684" y="509"/>
                    <a:pt x="684" y="508"/>
                  </a:cubicBezTo>
                  <a:cubicBezTo>
                    <a:pt x="691" y="426"/>
                    <a:pt x="758" y="270"/>
                    <a:pt x="960" y="270"/>
                  </a:cubicBezTo>
                  <a:cubicBezTo>
                    <a:pt x="997" y="270"/>
                    <a:pt x="1027" y="300"/>
                    <a:pt x="1027" y="337"/>
                  </a:cubicBezTo>
                  <a:cubicBezTo>
                    <a:pt x="1027" y="374"/>
                    <a:pt x="997" y="404"/>
                    <a:pt x="960" y="404"/>
                  </a:cubicBezTo>
                  <a:cubicBezTo>
                    <a:pt x="835" y="404"/>
                    <a:pt x="819" y="500"/>
                    <a:pt x="817" y="518"/>
                  </a:cubicBezTo>
                  <a:cubicBezTo>
                    <a:pt x="810" y="760"/>
                    <a:pt x="810" y="760"/>
                    <a:pt x="810" y="760"/>
                  </a:cubicBezTo>
                  <a:cubicBezTo>
                    <a:pt x="810" y="771"/>
                    <a:pt x="808" y="834"/>
                    <a:pt x="781" y="900"/>
                  </a:cubicBezTo>
                  <a:cubicBezTo>
                    <a:pt x="738" y="1000"/>
                    <a:pt x="656" y="1055"/>
                    <a:pt x="549" y="105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65" name="Google Shape;1365;p9"/>
            <p:cNvSpPr/>
            <p:nvPr/>
          </p:nvSpPr>
          <p:spPr>
            <a:xfrm>
              <a:off x="6342138" y="3914006"/>
              <a:ext cx="852488" cy="941388"/>
            </a:xfrm>
            <a:custGeom>
              <a:rect b="b" l="l" r="r" t="t"/>
              <a:pathLst>
                <a:path extrusionOk="0" h="1024" w="928">
                  <a:moveTo>
                    <a:pt x="66" y="1024"/>
                  </a:moveTo>
                  <a:cubicBezTo>
                    <a:pt x="49" y="1024"/>
                    <a:pt x="32" y="1018"/>
                    <a:pt x="20" y="1006"/>
                  </a:cubicBezTo>
                  <a:cubicBezTo>
                    <a:pt x="7" y="993"/>
                    <a:pt x="0" y="976"/>
                    <a:pt x="0" y="958"/>
                  </a:cubicBezTo>
                  <a:cubicBezTo>
                    <a:pt x="0" y="67"/>
                    <a:pt x="0" y="67"/>
                    <a:pt x="0" y="67"/>
                  </a:cubicBezTo>
                  <a:cubicBezTo>
                    <a:pt x="0" y="49"/>
                    <a:pt x="7" y="32"/>
                    <a:pt x="20" y="20"/>
                  </a:cubicBezTo>
                  <a:cubicBezTo>
                    <a:pt x="33" y="7"/>
                    <a:pt x="50" y="0"/>
                    <a:pt x="68" y="1"/>
                  </a:cubicBezTo>
                  <a:cubicBezTo>
                    <a:pt x="477" y="12"/>
                    <a:pt x="477" y="12"/>
                    <a:pt x="477" y="12"/>
                  </a:cubicBezTo>
                  <a:cubicBezTo>
                    <a:pt x="513" y="13"/>
                    <a:pt x="541" y="41"/>
                    <a:pt x="542" y="77"/>
                  </a:cubicBezTo>
                  <a:cubicBezTo>
                    <a:pt x="542" y="77"/>
                    <a:pt x="542" y="77"/>
                    <a:pt x="542" y="77"/>
                  </a:cubicBezTo>
                  <a:cubicBezTo>
                    <a:pt x="542" y="77"/>
                    <a:pt x="544" y="123"/>
                    <a:pt x="570" y="167"/>
                  </a:cubicBezTo>
                  <a:cubicBezTo>
                    <a:pt x="603" y="223"/>
                    <a:pt x="658" y="253"/>
                    <a:pt x="738" y="257"/>
                  </a:cubicBezTo>
                  <a:cubicBezTo>
                    <a:pt x="861" y="257"/>
                    <a:pt x="861" y="257"/>
                    <a:pt x="861" y="257"/>
                  </a:cubicBezTo>
                  <a:cubicBezTo>
                    <a:pt x="898" y="257"/>
                    <a:pt x="928" y="287"/>
                    <a:pt x="928" y="324"/>
                  </a:cubicBezTo>
                  <a:cubicBezTo>
                    <a:pt x="928" y="701"/>
                    <a:pt x="928" y="701"/>
                    <a:pt x="928" y="701"/>
                  </a:cubicBezTo>
                  <a:cubicBezTo>
                    <a:pt x="928" y="738"/>
                    <a:pt x="898" y="768"/>
                    <a:pt x="861" y="768"/>
                  </a:cubicBezTo>
                  <a:cubicBezTo>
                    <a:pt x="738" y="768"/>
                    <a:pt x="738" y="768"/>
                    <a:pt x="738" y="768"/>
                  </a:cubicBezTo>
                  <a:cubicBezTo>
                    <a:pt x="658" y="772"/>
                    <a:pt x="603" y="802"/>
                    <a:pt x="570" y="858"/>
                  </a:cubicBezTo>
                  <a:cubicBezTo>
                    <a:pt x="544" y="902"/>
                    <a:pt x="542" y="948"/>
                    <a:pt x="542" y="949"/>
                  </a:cubicBezTo>
                  <a:cubicBezTo>
                    <a:pt x="540" y="984"/>
                    <a:pt x="512" y="1012"/>
                    <a:pt x="477" y="1013"/>
                  </a:cubicBezTo>
                  <a:cubicBezTo>
                    <a:pt x="68" y="1024"/>
                    <a:pt x="68" y="1024"/>
                    <a:pt x="68" y="1024"/>
                  </a:cubicBezTo>
                  <a:cubicBezTo>
                    <a:pt x="68" y="1024"/>
                    <a:pt x="67" y="1024"/>
                    <a:pt x="66" y="1024"/>
                  </a:cubicBezTo>
                  <a:close/>
                  <a:moveTo>
                    <a:pt x="133" y="136"/>
                  </a:moveTo>
                  <a:cubicBezTo>
                    <a:pt x="133" y="889"/>
                    <a:pt x="133" y="889"/>
                    <a:pt x="133" y="889"/>
                  </a:cubicBezTo>
                  <a:cubicBezTo>
                    <a:pt x="419" y="882"/>
                    <a:pt x="419" y="882"/>
                    <a:pt x="419" y="882"/>
                  </a:cubicBezTo>
                  <a:cubicBezTo>
                    <a:pt x="441" y="794"/>
                    <a:pt x="511" y="646"/>
                    <a:pt x="733" y="635"/>
                  </a:cubicBezTo>
                  <a:cubicBezTo>
                    <a:pt x="734" y="635"/>
                    <a:pt x="735" y="635"/>
                    <a:pt x="736" y="635"/>
                  </a:cubicBezTo>
                  <a:cubicBezTo>
                    <a:pt x="795" y="635"/>
                    <a:pt x="795" y="635"/>
                    <a:pt x="795" y="635"/>
                  </a:cubicBezTo>
                  <a:cubicBezTo>
                    <a:pt x="795" y="391"/>
                    <a:pt x="795" y="391"/>
                    <a:pt x="795" y="391"/>
                  </a:cubicBezTo>
                  <a:cubicBezTo>
                    <a:pt x="736" y="391"/>
                    <a:pt x="736" y="391"/>
                    <a:pt x="736" y="391"/>
                  </a:cubicBezTo>
                  <a:cubicBezTo>
                    <a:pt x="735" y="391"/>
                    <a:pt x="734" y="391"/>
                    <a:pt x="733" y="390"/>
                  </a:cubicBezTo>
                  <a:cubicBezTo>
                    <a:pt x="511" y="379"/>
                    <a:pt x="441" y="231"/>
                    <a:pt x="419" y="143"/>
                  </a:cubicBezTo>
                  <a:lnTo>
                    <a:pt x="133" y="13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66" name="Google Shape;1366;p9"/>
            <p:cNvSpPr/>
            <p:nvPr/>
          </p:nvSpPr>
          <p:spPr>
            <a:xfrm>
              <a:off x="6561213" y="4106093"/>
              <a:ext cx="73025" cy="549275"/>
            </a:xfrm>
            <a:custGeom>
              <a:rect b="b" l="l" r="r" t="t"/>
              <a:pathLst>
                <a:path extrusionOk="0" h="597" w="80">
                  <a:moveTo>
                    <a:pt x="40" y="597"/>
                  </a:moveTo>
                  <a:cubicBezTo>
                    <a:pt x="18" y="597"/>
                    <a:pt x="0" y="580"/>
                    <a:pt x="0" y="558"/>
                  </a:cubicBezTo>
                  <a:cubicBezTo>
                    <a:pt x="0" y="40"/>
                    <a:pt x="0" y="40"/>
                    <a:pt x="0" y="40"/>
                  </a:cubicBezTo>
                  <a:cubicBezTo>
                    <a:pt x="0" y="18"/>
                    <a:pt x="18" y="0"/>
                    <a:pt x="40" y="0"/>
                  </a:cubicBezTo>
                  <a:cubicBezTo>
                    <a:pt x="62" y="0"/>
                    <a:pt x="80" y="18"/>
                    <a:pt x="80" y="40"/>
                  </a:cubicBezTo>
                  <a:cubicBezTo>
                    <a:pt x="80" y="558"/>
                    <a:pt x="80" y="558"/>
                    <a:pt x="80" y="558"/>
                  </a:cubicBezTo>
                  <a:cubicBezTo>
                    <a:pt x="80" y="580"/>
                    <a:pt x="62" y="597"/>
                    <a:pt x="40" y="597"/>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67" name="Google Shape;1367;p9"/>
            <p:cNvSpPr/>
            <p:nvPr/>
          </p:nvSpPr>
          <p:spPr>
            <a:xfrm>
              <a:off x="6024638" y="4117206"/>
              <a:ext cx="274638" cy="122238"/>
            </a:xfrm>
            <a:custGeom>
              <a:rect b="b" l="l" r="r" t="t"/>
              <a:pathLst>
                <a:path extrusionOk="0" h="134" w="299">
                  <a:moveTo>
                    <a:pt x="232" y="134"/>
                  </a:moveTo>
                  <a:cubicBezTo>
                    <a:pt x="67" y="134"/>
                    <a:pt x="67" y="134"/>
                    <a:pt x="67" y="134"/>
                  </a:cubicBezTo>
                  <a:cubicBezTo>
                    <a:pt x="30" y="134"/>
                    <a:pt x="0" y="104"/>
                    <a:pt x="0" y="67"/>
                  </a:cubicBezTo>
                  <a:cubicBezTo>
                    <a:pt x="0" y="30"/>
                    <a:pt x="30" y="0"/>
                    <a:pt x="67" y="0"/>
                  </a:cubicBezTo>
                  <a:cubicBezTo>
                    <a:pt x="232" y="0"/>
                    <a:pt x="232" y="0"/>
                    <a:pt x="232" y="0"/>
                  </a:cubicBezTo>
                  <a:cubicBezTo>
                    <a:pt x="269" y="0"/>
                    <a:pt x="299" y="30"/>
                    <a:pt x="299" y="67"/>
                  </a:cubicBezTo>
                  <a:cubicBezTo>
                    <a:pt x="299" y="104"/>
                    <a:pt x="269" y="134"/>
                    <a:pt x="232" y="13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68" name="Google Shape;1368;p9"/>
            <p:cNvSpPr/>
            <p:nvPr/>
          </p:nvSpPr>
          <p:spPr>
            <a:xfrm>
              <a:off x="6024638" y="4536306"/>
              <a:ext cx="274638" cy="122238"/>
            </a:xfrm>
            <a:custGeom>
              <a:rect b="b" l="l" r="r" t="t"/>
              <a:pathLst>
                <a:path extrusionOk="0" h="133" w="299">
                  <a:moveTo>
                    <a:pt x="232" y="133"/>
                  </a:moveTo>
                  <a:cubicBezTo>
                    <a:pt x="67" y="133"/>
                    <a:pt x="67" y="133"/>
                    <a:pt x="67" y="133"/>
                  </a:cubicBezTo>
                  <a:cubicBezTo>
                    <a:pt x="30" y="133"/>
                    <a:pt x="0" y="104"/>
                    <a:pt x="0" y="67"/>
                  </a:cubicBezTo>
                  <a:cubicBezTo>
                    <a:pt x="0" y="30"/>
                    <a:pt x="30" y="0"/>
                    <a:pt x="67" y="0"/>
                  </a:cubicBezTo>
                  <a:cubicBezTo>
                    <a:pt x="232" y="0"/>
                    <a:pt x="232" y="0"/>
                    <a:pt x="232" y="0"/>
                  </a:cubicBezTo>
                  <a:cubicBezTo>
                    <a:pt x="269" y="0"/>
                    <a:pt x="299" y="30"/>
                    <a:pt x="299" y="67"/>
                  </a:cubicBezTo>
                  <a:cubicBezTo>
                    <a:pt x="299" y="104"/>
                    <a:pt x="269" y="133"/>
                    <a:pt x="232" y="13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grpSp>
      <p:grpSp>
        <p:nvGrpSpPr>
          <p:cNvPr id="1369" name="Google Shape;1369;p9"/>
          <p:cNvGrpSpPr/>
          <p:nvPr/>
        </p:nvGrpSpPr>
        <p:grpSpPr>
          <a:xfrm flipH="1" rot="-5400000">
            <a:off x="3048026" y="3367526"/>
            <a:ext cx="527786" cy="365747"/>
            <a:chOff x="6024638" y="3914006"/>
            <a:chExt cx="1990725" cy="1379538"/>
          </a:xfrm>
        </p:grpSpPr>
        <p:sp>
          <p:nvSpPr>
            <p:cNvPr id="1370" name="Google Shape;1370;p9"/>
            <p:cNvSpPr/>
            <p:nvPr/>
          </p:nvSpPr>
          <p:spPr>
            <a:xfrm>
              <a:off x="7072388" y="4323581"/>
              <a:ext cx="942975" cy="969963"/>
            </a:xfrm>
            <a:custGeom>
              <a:rect b="b" l="l" r="r" t="t"/>
              <a:pathLst>
                <a:path extrusionOk="0" h="1055" w="1027">
                  <a:moveTo>
                    <a:pt x="549" y="1055"/>
                  </a:moveTo>
                  <a:cubicBezTo>
                    <a:pt x="474" y="1055"/>
                    <a:pt x="410" y="1030"/>
                    <a:pt x="363" y="982"/>
                  </a:cubicBezTo>
                  <a:cubicBezTo>
                    <a:pt x="283" y="899"/>
                    <a:pt x="283" y="778"/>
                    <a:pt x="284" y="758"/>
                  </a:cubicBezTo>
                  <a:cubicBezTo>
                    <a:pt x="284" y="295"/>
                    <a:pt x="284" y="295"/>
                    <a:pt x="284" y="295"/>
                  </a:cubicBezTo>
                  <a:cubicBezTo>
                    <a:pt x="284" y="240"/>
                    <a:pt x="270" y="199"/>
                    <a:pt x="243" y="172"/>
                  </a:cubicBezTo>
                  <a:cubicBezTo>
                    <a:pt x="204" y="134"/>
                    <a:pt x="149" y="133"/>
                    <a:pt x="148" y="133"/>
                  </a:cubicBezTo>
                  <a:cubicBezTo>
                    <a:pt x="148" y="133"/>
                    <a:pt x="148" y="133"/>
                    <a:pt x="148" y="133"/>
                  </a:cubicBezTo>
                  <a:cubicBezTo>
                    <a:pt x="66" y="133"/>
                    <a:pt x="66" y="133"/>
                    <a:pt x="66" y="133"/>
                  </a:cubicBezTo>
                  <a:cubicBezTo>
                    <a:pt x="29" y="133"/>
                    <a:pt x="0" y="103"/>
                    <a:pt x="0" y="67"/>
                  </a:cubicBezTo>
                  <a:cubicBezTo>
                    <a:pt x="0" y="30"/>
                    <a:pt x="29" y="0"/>
                    <a:pt x="66" y="0"/>
                  </a:cubicBezTo>
                  <a:cubicBezTo>
                    <a:pt x="147" y="0"/>
                    <a:pt x="147" y="0"/>
                    <a:pt x="147" y="0"/>
                  </a:cubicBezTo>
                  <a:cubicBezTo>
                    <a:pt x="157" y="0"/>
                    <a:pt x="259" y="1"/>
                    <a:pt x="336" y="77"/>
                  </a:cubicBezTo>
                  <a:cubicBezTo>
                    <a:pt x="390" y="130"/>
                    <a:pt x="417" y="203"/>
                    <a:pt x="417" y="295"/>
                  </a:cubicBezTo>
                  <a:cubicBezTo>
                    <a:pt x="417" y="759"/>
                    <a:pt x="417" y="759"/>
                    <a:pt x="417" y="759"/>
                  </a:cubicBezTo>
                  <a:cubicBezTo>
                    <a:pt x="417" y="760"/>
                    <a:pt x="417" y="760"/>
                    <a:pt x="417" y="761"/>
                  </a:cubicBezTo>
                  <a:cubicBezTo>
                    <a:pt x="416" y="784"/>
                    <a:pt x="423" y="852"/>
                    <a:pt x="460" y="890"/>
                  </a:cubicBezTo>
                  <a:cubicBezTo>
                    <a:pt x="481" y="912"/>
                    <a:pt x="510" y="922"/>
                    <a:pt x="549" y="922"/>
                  </a:cubicBezTo>
                  <a:cubicBezTo>
                    <a:pt x="674" y="922"/>
                    <a:pt x="677" y="776"/>
                    <a:pt x="677" y="759"/>
                  </a:cubicBezTo>
                  <a:cubicBezTo>
                    <a:pt x="677" y="758"/>
                    <a:pt x="677" y="758"/>
                    <a:pt x="677" y="757"/>
                  </a:cubicBezTo>
                  <a:cubicBezTo>
                    <a:pt x="684" y="512"/>
                    <a:pt x="684" y="512"/>
                    <a:pt x="684" y="512"/>
                  </a:cubicBezTo>
                  <a:cubicBezTo>
                    <a:pt x="684" y="510"/>
                    <a:pt x="684" y="509"/>
                    <a:pt x="684" y="508"/>
                  </a:cubicBezTo>
                  <a:cubicBezTo>
                    <a:pt x="691" y="426"/>
                    <a:pt x="758" y="270"/>
                    <a:pt x="960" y="270"/>
                  </a:cubicBezTo>
                  <a:cubicBezTo>
                    <a:pt x="997" y="270"/>
                    <a:pt x="1027" y="300"/>
                    <a:pt x="1027" y="337"/>
                  </a:cubicBezTo>
                  <a:cubicBezTo>
                    <a:pt x="1027" y="374"/>
                    <a:pt x="997" y="404"/>
                    <a:pt x="960" y="404"/>
                  </a:cubicBezTo>
                  <a:cubicBezTo>
                    <a:pt x="835" y="404"/>
                    <a:pt x="819" y="500"/>
                    <a:pt x="817" y="518"/>
                  </a:cubicBezTo>
                  <a:cubicBezTo>
                    <a:pt x="810" y="760"/>
                    <a:pt x="810" y="760"/>
                    <a:pt x="810" y="760"/>
                  </a:cubicBezTo>
                  <a:cubicBezTo>
                    <a:pt x="810" y="771"/>
                    <a:pt x="808" y="834"/>
                    <a:pt x="781" y="900"/>
                  </a:cubicBezTo>
                  <a:cubicBezTo>
                    <a:pt x="738" y="1000"/>
                    <a:pt x="656" y="1055"/>
                    <a:pt x="549" y="105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71" name="Google Shape;1371;p9"/>
            <p:cNvSpPr/>
            <p:nvPr/>
          </p:nvSpPr>
          <p:spPr>
            <a:xfrm>
              <a:off x="6342138" y="3914006"/>
              <a:ext cx="852488" cy="941388"/>
            </a:xfrm>
            <a:custGeom>
              <a:rect b="b" l="l" r="r" t="t"/>
              <a:pathLst>
                <a:path extrusionOk="0" h="1024" w="928">
                  <a:moveTo>
                    <a:pt x="66" y="1024"/>
                  </a:moveTo>
                  <a:cubicBezTo>
                    <a:pt x="49" y="1024"/>
                    <a:pt x="32" y="1018"/>
                    <a:pt x="20" y="1006"/>
                  </a:cubicBezTo>
                  <a:cubicBezTo>
                    <a:pt x="7" y="993"/>
                    <a:pt x="0" y="976"/>
                    <a:pt x="0" y="958"/>
                  </a:cubicBezTo>
                  <a:cubicBezTo>
                    <a:pt x="0" y="67"/>
                    <a:pt x="0" y="67"/>
                    <a:pt x="0" y="67"/>
                  </a:cubicBezTo>
                  <a:cubicBezTo>
                    <a:pt x="0" y="49"/>
                    <a:pt x="7" y="32"/>
                    <a:pt x="20" y="20"/>
                  </a:cubicBezTo>
                  <a:cubicBezTo>
                    <a:pt x="33" y="7"/>
                    <a:pt x="50" y="0"/>
                    <a:pt x="68" y="1"/>
                  </a:cubicBezTo>
                  <a:cubicBezTo>
                    <a:pt x="477" y="12"/>
                    <a:pt x="477" y="12"/>
                    <a:pt x="477" y="12"/>
                  </a:cubicBezTo>
                  <a:cubicBezTo>
                    <a:pt x="513" y="13"/>
                    <a:pt x="541" y="41"/>
                    <a:pt x="542" y="77"/>
                  </a:cubicBezTo>
                  <a:cubicBezTo>
                    <a:pt x="542" y="77"/>
                    <a:pt x="542" y="77"/>
                    <a:pt x="542" y="77"/>
                  </a:cubicBezTo>
                  <a:cubicBezTo>
                    <a:pt x="542" y="77"/>
                    <a:pt x="544" y="123"/>
                    <a:pt x="570" y="167"/>
                  </a:cubicBezTo>
                  <a:cubicBezTo>
                    <a:pt x="603" y="223"/>
                    <a:pt x="658" y="253"/>
                    <a:pt x="738" y="257"/>
                  </a:cubicBezTo>
                  <a:cubicBezTo>
                    <a:pt x="861" y="257"/>
                    <a:pt x="861" y="257"/>
                    <a:pt x="861" y="257"/>
                  </a:cubicBezTo>
                  <a:cubicBezTo>
                    <a:pt x="898" y="257"/>
                    <a:pt x="928" y="287"/>
                    <a:pt x="928" y="324"/>
                  </a:cubicBezTo>
                  <a:cubicBezTo>
                    <a:pt x="928" y="701"/>
                    <a:pt x="928" y="701"/>
                    <a:pt x="928" y="701"/>
                  </a:cubicBezTo>
                  <a:cubicBezTo>
                    <a:pt x="928" y="738"/>
                    <a:pt x="898" y="768"/>
                    <a:pt x="861" y="768"/>
                  </a:cubicBezTo>
                  <a:cubicBezTo>
                    <a:pt x="738" y="768"/>
                    <a:pt x="738" y="768"/>
                    <a:pt x="738" y="768"/>
                  </a:cubicBezTo>
                  <a:cubicBezTo>
                    <a:pt x="658" y="772"/>
                    <a:pt x="603" y="802"/>
                    <a:pt x="570" y="858"/>
                  </a:cubicBezTo>
                  <a:cubicBezTo>
                    <a:pt x="544" y="902"/>
                    <a:pt x="542" y="948"/>
                    <a:pt x="542" y="949"/>
                  </a:cubicBezTo>
                  <a:cubicBezTo>
                    <a:pt x="540" y="984"/>
                    <a:pt x="512" y="1012"/>
                    <a:pt x="477" y="1013"/>
                  </a:cubicBezTo>
                  <a:cubicBezTo>
                    <a:pt x="68" y="1024"/>
                    <a:pt x="68" y="1024"/>
                    <a:pt x="68" y="1024"/>
                  </a:cubicBezTo>
                  <a:cubicBezTo>
                    <a:pt x="68" y="1024"/>
                    <a:pt x="67" y="1024"/>
                    <a:pt x="66" y="1024"/>
                  </a:cubicBezTo>
                  <a:close/>
                  <a:moveTo>
                    <a:pt x="133" y="136"/>
                  </a:moveTo>
                  <a:cubicBezTo>
                    <a:pt x="133" y="889"/>
                    <a:pt x="133" y="889"/>
                    <a:pt x="133" y="889"/>
                  </a:cubicBezTo>
                  <a:cubicBezTo>
                    <a:pt x="419" y="882"/>
                    <a:pt x="419" y="882"/>
                    <a:pt x="419" y="882"/>
                  </a:cubicBezTo>
                  <a:cubicBezTo>
                    <a:pt x="441" y="794"/>
                    <a:pt x="511" y="646"/>
                    <a:pt x="733" y="635"/>
                  </a:cubicBezTo>
                  <a:cubicBezTo>
                    <a:pt x="734" y="635"/>
                    <a:pt x="735" y="635"/>
                    <a:pt x="736" y="635"/>
                  </a:cubicBezTo>
                  <a:cubicBezTo>
                    <a:pt x="795" y="635"/>
                    <a:pt x="795" y="635"/>
                    <a:pt x="795" y="635"/>
                  </a:cubicBezTo>
                  <a:cubicBezTo>
                    <a:pt x="795" y="391"/>
                    <a:pt x="795" y="391"/>
                    <a:pt x="795" y="391"/>
                  </a:cubicBezTo>
                  <a:cubicBezTo>
                    <a:pt x="736" y="391"/>
                    <a:pt x="736" y="391"/>
                    <a:pt x="736" y="391"/>
                  </a:cubicBezTo>
                  <a:cubicBezTo>
                    <a:pt x="735" y="391"/>
                    <a:pt x="734" y="391"/>
                    <a:pt x="733" y="390"/>
                  </a:cubicBezTo>
                  <a:cubicBezTo>
                    <a:pt x="511" y="379"/>
                    <a:pt x="441" y="231"/>
                    <a:pt x="419" y="143"/>
                  </a:cubicBezTo>
                  <a:lnTo>
                    <a:pt x="133" y="13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72" name="Google Shape;1372;p9"/>
            <p:cNvSpPr/>
            <p:nvPr/>
          </p:nvSpPr>
          <p:spPr>
            <a:xfrm>
              <a:off x="6561213" y="4106093"/>
              <a:ext cx="73025" cy="549275"/>
            </a:xfrm>
            <a:custGeom>
              <a:rect b="b" l="l" r="r" t="t"/>
              <a:pathLst>
                <a:path extrusionOk="0" h="597" w="80">
                  <a:moveTo>
                    <a:pt x="40" y="597"/>
                  </a:moveTo>
                  <a:cubicBezTo>
                    <a:pt x="18" y="597"/>
                    <a:pt x="0" y="580"/>
                    <a:pt x="0" y="558"/>
                  </a:cubicBezTo>
                  <a:cubicBezTo>
                    <a:pt x="0" y="40"/>
                    <a:pt x="0" y="40"/>
                    <a:pt x="0" y="40"/>
                  </a:cubicBezTo>
                  <a:cubicBezTo>
                    <a:pt x="0" y="18"/>
                    <a:pt x="18" y="0"/>
                    <a:pt x="40" y="0"/>
                  </a:cubicBezTo>
                  <a:cubicBezTo>
                    <a:pt x="62" y="0"/>
                    <a:pt x="80" y="18"/>
                    <a:pt x="80" y="40"/>
                  </a:cubicBezTo>
                  <a:cubicBezTo>
                    <a:pt x="80" y="558"/>
                    <a:pt x="80" y="558"/>
                    <a:pt x="80" y="558"/>
                  </a:cubicBezTo>
                  <a:cubicBezTo>
                    <a:pt x="80" y="580"/>
                    <a:pt x="62" y="597"/>
                    <a:pt x="40" y="597"/>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73" name="Google Shape;1373;p9"/>
            <p:cNvSpPr/>
            <p:nvPr/>
          </p:nvSpPr>
          <p:spPr>
            <a:xfrm>
              <a:off x="6024638" y="4117206"/>
              <a:ext cx="274638" cy="122238"/>
            </a:xfrm>
            <a:custGeom>
              <a:rect b="b" l="l" r="r" t="t"/>
              <a:pathLst>
                <a:path extrusionOk="0" h="134" w="299">
                  <a:moveTo>
                    <a:pt x="232" y="134"/>
                  </a:moveTo>
                  <a:cubicBezTo>
                    <a:pt x="67" y="134"/>
                    <a:pt x="67" y="134"/>
                    <a:pt x="67" y="134"/>
                  </a:cubicBezTo>
                  <a:cubicBezTo>
                    <a:pt x="30" y="134"/>
                    <a:pt x="0" y="104"/>
                    <a:pt x="0" y="67"/>
                  </a:cubicBezTo>
                  <a:cubicBezTo>
                    <a:pt x="0" y="30"/>
                    <a:pt x="30" y="0"/>
                    <a:pt x="67" y="0"/>
                  </a:cubicBezTo>
                  <a:cubicBezTo>
                    <a:pt x="232" y="0"/>
                    <a:pt x="232" y="0"/>
                    <a:pt x="232" y="0"/>
                  </a:cubicBezTo>
                  <a:cubicBezTo>
                    <a:pt x="269" y="0"/>
                    <a:pt x="299" y="30"/>
                    <a:pt x="299" y="67"/>
                  </a:cubicBezTo>
                  <a:cubicBezTo>
                    <a:pt x="299" y="104"/>
                    <a:pt x="269" y="134"/>
                    <a:pt x="232" y="13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74" name="Google Shape;1374;p9"/>
            <p:cNvSpPr/>
            <p:nvPr/>
          </p:nvSpPr>
          <p:spPr>
            <a:xfrm>
              <a:off x="6024638" y="4536306"/>
              <a:ext cx="274638" cy="122238"/>
            </a:xfrm>
            <a:custGeom>
              <a:rect b="b" l="l" r="r" t="t"/>
              <a:pathLst>
                <a:path extrusionOk="0" h="133" w="299">
                  <a:moveTo>
                    <a:pt x="232" y="133"/>
                  </a:moveTo>
                  <a:cubicBezTo>
                    <a:pt x="67" y="133"/>
                    <a:pt x="67" y="133"/>
                    <a:pt x="67" y="133"/>
                  </a:cubicBezTo>
                  <a:cubicBezTo>
                    <a:pt x="30" y="133"/>
                    <a:pt x="0" y="104"/>
                    <a:pt x="0" y="67"/>
                  </a:cubicBezTo>
                  <a:cubicBezTo>
                    <a:pt x="0" y="30"/>
                    <a:pt x="30" y="0"/>
                    <a:pt x="67" y="0"/>
                  </a:cubicBezTo>
                  <a:cubicBezTo>
                    <a:pt x="232" y="0"/>
                    <a:pt x="232" y="0"/>
                    <a:pt x="232" y="0"/>
                  </a:cubicBezTo>
                  <a:cubicBezTo>
                    <a:pt x="269" y="0"/>
                    <a:pt x="299" y="30"/>
                    <a:pt x="299" y="67"/>
                  </a:cubicBezTo>
                  <a:cubicBezTo>
                    <a:pt x="299" y="104"/>
                    <a:pt x="269" y="133"/>
                    <a:pt x="232" y="13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grpSp>
      <p:grpSp>
        <p:nvGrpSpPr>
          <p:cNvPr id="1375" name="Google Shape;1375;p9"/>
          <p:cNvGrpSpPr/>
          <p:nvPr/>
        </p:nvGrpSpPr>
        <p:grpSpPr>
          <a:xfrm>
            <a:off x="781689" y="1407051"/>
            <a:ext cx="381461" cy="413848"/>
            <a:chOff x="3519488" y="2371725"/>
            <a:chExt cx="673101" cy="730251"/>
          </a:xfrm>
        </p:grpSpPr>
        <p:sp>
          <p:nvSpPr>
            <p:cNvPr id="1376" name="Google Shape;1376;p9"/>
            <p:cNvSpPr/>
            <p:nvPr/>
          </p:nvSpPr>
          <p:spPr>
            <a:xfrm>
              <a:off x="3921126" y="2779713"/>
              <a:ext cx="271463" cy="322263"/>
            </a:xfrm>
            <a:custGeom>
              <a:rect b="b" l="l" r="r" t="t"/>
              <a:pathLst>
                <a:path extrusionOk="0" h="89" w="75">
                  <a:moveTo>
                    <a:pt x="0" y="2"/>
                  </a:moveTo>
                  <a:cubicBezTo>
                    <a:pt x="0" y="4"/>
                    <a:pt x="1" y="5"/>
                    <a:pt x="3" y="5"/>
                  </a:cubicBezTo>
                  <a:cubicBezTo>
                    <a:pt x="70" y="5"/>
                    <a:pt x="70" y="5"/>
                    <a:pt x="70" y="5"/>
                  </a:cubicBezTo>
                  <a:cubicBezTo>
                    <a:pt x="70" y="86"/>
                    <a:pt x="70" y="86"/>
                    <a:pt x="70" y="86"/>
                  </a:cubicBezTo>
                  <a:cubicBezTo>
                    <a:pt x="70" y="88"/>
                    <a:pt x="71" y="89"/>
                    <a:pt x="73" y="89"/>
                  </a:cubicBezTo>
                  <a:cubicBezTo>
                    <a:pt x="74" y="89"/>
                    <a:pt x="75" y="88"/>
                    <a:pt x="75" y="86"/>
                  </a:cubicBezTo>
                  <a:cubicBezTo>
                    <a:pt x="75" y="2"/>
                    <a:pt x="75" y="2"/>
                    <a:pt x="75" y="2"/>
                  </a:cubicBezTo>
                  <a:cubicBezTo>
                    <a:pt x="75" y="1"/>
                    <a:pt x="74" y="0"/>
                    <a:pt x="73" y="0"/>
                  </a:cubicBezTo>
                  <a:cubicBezTo>
                    <a:pt x="3" y="0"/>
                    <a:pt x="3" y="0"/>
                    <a:pt x="3" y="0"/>
                  </a:cubicBezTo>
                  <a:cubicBezTo>
                    <a:pt x="1" y="0"/>
                    <a:pt x="0" y="1"/>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77" name="Google Shape;1377;p9"/>
            <p:cNvSpPr/>
            <p:nvPr/>
          </p:nvSpPr>
          <p:spPr>
            <a:xfrm>
              <a:off x="4073526" y="2393950"/>
              <a:ext cx="93663" cy="357188"/>
            </a:xfrm>
            <a:custGeom>
              <a:rect b="b" l="l" r="r" t="t"/>
              <a:pathLst>
                <a:path extrusionOk="0" h="99" w="26">
                  <a:moveTo>
                    <a:pt x="26" y="86"/>
                  </a:moveTo>
                  <a:cubicBezTo>
                    <a:pt x="26" y="13"/>
                    <a:pt x="26" y="13"/>
                    <a:pt x="26" y="13"/>
                  </a:cubicBezTo>
                  <a:cubicBezTo>
                    <a:pt x="26" y="6"/>
                    <a:pt x="20" y="0"/>
                    <a:pt x="13" y="0"/>
                  </a:cubicBezTo>
                  <a:cubicBezTo>
                    <a:pt x="5" y="0"/>
                    <a:pt x="0" y="6"/>
                    <a:pt x="0" y="13"/>
                  </a:cubicBezTo>
                  <a:cubicBezTo>
                    <a:pt x="0" y="86"/>
                    <a:pt x="0" y="86"/>
                    <a:pt x="0" y="86"/>
                  </a:cubicBezTo>
                  <a:cubicBezTo>
                    <a:pt x="0" y="93"/>
                    <a:pt x="5" y="99"/>
                    <a:pt x="13" y="99"/>
                  </a:cubicBezTo>
                  <a:cubicBezTo>
                    <a:pt x="20" y="99"/>
                    <a:pt x="26" y="93"/>
                    <a:pt x="26" y="86"/>
                  </a:cubicBezTo>
                  <a:close/>
                  <a:moveTo>
                    <a:pt x="20" y="86"/>
                  </a:moveTo>
                  <a:cubicBezTo>
                    <a:pt x="20" y="90"/>
                    <a:pt x="17" y="94"/>
                    <a:pt x="13" y="94"/>
                  </a:cubicBezTo>
                  <a:cubicBezTo>
                    <a:pt x="8" y="94"/>
                    <a:pt x="5" y="90"/>
                    <a:pt x="5" y="86"/>
                  </a:cubicBezTo>
                  <a:cubicBezTo>
                    <a:pt x="5" y="13"/>
                    <a:pt x="5" y="13"/>
                    <a:pt x="5" y="13"/>
                  </a:cubicBezTo>
                  <a:cubicBezTo>
                    <a:pt x="5" y="9"/>
                    <a:pt x="8" y="6"/>
                    <a:pt x="13" y="6"/>
                  </a:cubicBezTo>
                  <a:cubicBezTo>
                    <a:pt x="17" y="6"/>
                    <a:pt x="20" y="9"/>
                    <a:pt x="20" y="13"/>
                  </a:cubicBezTo>
                  <a:lnTo>
                    <a:pt x="20" y="86"/>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78" name="Google Shape;1378;p9"/>
            <p:cNvSpPr/>
            <p:nvPr/>
          </p:nvSpPr>
          <p:spPr>
            <a:xfrm>
              <a:off x="3584576" y="2552700"/>
              <a:ext cx="430213" cy="549275"/>
            </a:xfrm>
            <a:custGeom>
              <a:rect b="b" l="l" r="r" t="t"/>
              <a:pathLst>
                <a:path extrusionOk="0" h="152" w="119">
                  <a:moveTo>
                    <a:pt x="117" y="38"/>
                  </a:moveTo>
                  <a:cubicBezTo>
                    <a:pt x="115" y="35"/>
                    <a:pt x="112" y="33"/>
                    <a:pt x="109" y="32"/>
                  </a:cubicBezTo>
                  <a:cubicBezTo>
                    <a:pt x="66" y="22"/>
                    <a:pt x="66" y="22"/>
                    <a:pt x="66" y="22"/>
                  </a:cubicBezTo>
                  <a:cubicBezTo>
                    <a:pt x="65" y="21"/>
                    <a:pt x="65" y="21"/>
                    <a:pt x="65" y="21"/>
                  </a:cubicBezTo>
                  <a:cubicBezTo>
                    <a:pt x="61" y="13"/>
                    <a:pt x="56" y="7"/>
                    <a:pt x="49" y="4"/>
                  </a:cubicBezTo>
                  <a:cubicBezTo>
                    <a:pt x="47" y="2"/>
                    <a:pt x="47" y="2"/>
                    <a:pt x="47" y="2"/>
                  </a:cubicBezTo>
                  <a:cubicBezTo>
                    <a:pt x="44" y="1"/>
                    <a:pt x="44" y="1"/>
                    <a:pt x="44" y="1"/>
                  </a:cubicBezTo>
                  <a:cubicBezTo>
                    <a:pt x="42" y="1"/>
                    <a:pt x="39" y="0"/>
                    <a:pt x="37" y="0"/>
                  </a:cubicBezTo>
                  <a:cubicBezTo>
                    <a:pt x="16" y="0"/>
                    <a:pt x="0" y="25"/>
                    <a:pt x="0" y="59"/>
                  </a:cubicBezTo>
                  <a:cubicBezTo>
                    <a:pt x="0" y="95"/>
                    <a:pt x="0" y="95"/>
                    <a:pt x="0" y="95"/>
                  </a:cubicBezTo>
                  <a:cubicBezTo>
                    <a:pt x="0" y="96"/>
                    <a:pt x="1" y="97"/>
                    <a:pt x="2" y="97"/>
                  </a:cubicBezTo>
                  <a:cubicBezTo>
                    <a:pt x="56" y="97"/>
                    <a:pt x="56" y="97"/>
                    <a:pt x="56" y="97"/>
                  </a:cubicBezTo>
                  <a:cubicBezTo>
                    <a:pt x="87" y="147"/>
                    <a:pt x="87" y="147"/>
                    <a:pt x="87" y="147"/>
                  </a:cubicBezTo>
                  <a:cubicBezTo>
                    <a:pt x="90" y="150"/>
                    <a:pt x="94" y="152"/>
                    <a:pt x="98" y="152"/>
                  </a:cubicBezTo>
                  <a:cubicBezTo>
                    <a:pt x="101" y="152"/>
                    <a:pt x="103" y="151"/>
                    <a:pt x="105" y="150"/>
                  </a:cubicBezTo>
                  <a:cubicBezTo>
                    <a:pt x="111" y="146"/>
                    <a:pt x="113" y="138"/>
                    <a:pt x="109" y="132"/>
                  </a:cubicBezTo>
                  <a:cubicBezTo>
                    <a:pt x="75" y="72"/>
                    <a:pt x="75" y="72"/>
                    <a:pt x="75" y="72"/>
                  </a:cubicBezTo>
                  <a:cubicBezTo>
                    <a:pt x="75" y="61"/>
                    <a:pt x="75" y="61"/>
                    <a:pt x="75" y="61"/>
                  </a:cubicBezTo>
                  <a:cubicBezTo>
                    <a:pt x="75" y="58"/>
                    <a:pt x="75" y="56"/>
                    <a:pt x="74" y="53"/>
                  </a:cubicBezTo>
                  <a:cubicBezTo>
                    <a:pt x="74" y="50"/>
                    <a:pt x="74" y="50"/>
                    <a:pt x="74" y="50"/>
                  </a:cubicBezTo>
                  <a:cubicBezTo>
                    <a:pt x="103" y="57"/>
                    <a:pt x="103" y="57"/>
                    <a:pt x="103" y="57"/>
                  </a:cubicBezTo>
                  <a:cubicBezTo>
                    <a:pt x="104" y="58"/>
                    <a:pt x="105" y="58"/>
                    <a:pt x="106" y="58"/>
                  </a:cubicBezTo>
                  <a:cubicBezTo>
                    <a:pt x="112" y="58"/>
                    <a:pt x="117" y="54"/>
                    <a:pt x="119" y="48"/>
                  </a:cubicBezTo>
                  <a:cubicBezTo>
                    <a:pt x="119" y="44"/>
                    <a:pt x="119" y="41"/>
                    <a:pt x="117" y="38"/>
                  </a:cubicBezTo>
                  <a:close/>
                  <a:moveTo>
                    <a:pt x="113" y="47"/>
                  </a:moveTo>
                  <a:cubicBezTo>
                    <a:pt x="112" y="51"/>
                    <a:pt x="108" y="53"/>
                    <a:pt x="104" y="52"/>
                  </a:cubicBezTo>
                  <a:cubicBezTo>
                    <a:pt x="72" y="44"/>
                    <a:pt x="72" y="44"/>
                    <a:pt x="72" y="44"/>
                  </a:cubicBezTo>
                  <a:cubicBezTo>
                    <a:pt x="71" y="44"/>
                    <a:pt x="70" y="44"/>
                    <a:pt x="69" y="45"/>
                  </a:cubicBezTo>
                  <a:cubicBezTo>
                    <a:pt x="69" y="46"/>
                    <a:pt x="68" y="47"/>
                    <a:pt x="68" y="47"/>
                  </a:cubicBezTo>
                  <a:cubicBezTo>
                    <a:pt x="69" y="52"/>
                    <a:pt x="69" y="56"/>
                    <a:pt x="69" y="61"/>
                  </a:cubicBezTo>
                  <a:cubicBezTo>
                    <a:pt x="69" y="73"/>
                    <a:pt x="69" y="73"/>
                    <a:pt x="69" y="73"/>
                  </a:cubicBezTo>
                  <a:cubicBezTo>
                    <a:pt x="69" y="74"/>
                    <a:pt x="70" y="74"/>
                    <a:pt x="70" y="74"/>
                  </a:cubicBezTo>
                  <a:cubicBezTo>
                    <a:pt x="104" y="135"/>
                    <a:pt x="104" y="135"/>
                    <a:pt x="104" y="135"/>
                  </a:cubicBezTo>
                  <a:cubicBezTo>
                    <a:pt x="104" y="135"/>
                    <a:pt x="104" y="135"/>
                    <a:pt x="104" y="135"/>
                  </a:cubicBezTo>
                  <a:cubicBezTo>
                    <a:pt x="106" y="137"/>
                    <a:pt x="106" y="139"/>
                    <a:pt x="106" y="141"/>
                  </a:cubicBezTo>
                  <a:cubicBezTo>
                    <a:pt x="105" y="143"/>
                    <a:pt x="104" y="144"/>
                    <a:pt x="102" y="146"/>
                  </a:cubicBezTo>
                  <a:cubicBezTo>
                    <a:pt x="102" y="146"/>
                    <a:pt x="102" y="146"/>
                    <a:pt x="102" y="146"/>
                  </a:cubicBezTo>
                  <a:cubicBezTo>
                    <a:pt x="101" y="146"/>
                    <a:pt x="100" y="147"/>
                    <a:pt x="98" y="147"/>
                  </a:cubicBezTo>
                  <a:cubicBezTo>
                    <a:pt x="96" y="147"/>
                    <a:pt x="93" y="146"/>
                    <a:pt x="92" y="144"/>
                  </a:cubicBezTo>
                  <a:cubicBezTo>
                    <a:pt x="60" y="93"/>
                    <a:pt x="60" y="93"/>
                    <a:pt x="60" y="93"/>
                  </a:cubicBezTo>
                  <a:cubicBezTo>
                    <a:pt x="59" y="92"/>
                    <a:pt x="58" y="92"/>
                    <a:pt x="58" y="92"/>
                  </a:cubicBezTo>
                  <a:cubicBezTo>
                    <a:pt x="5" y="92"/>
                    <a:pt x="5" y="92"/>
                    <a:pt x="5" y="92"/>
                  </a:cubicBezTo>
                  <a:cubicBezTo>
                    <a:pt x="5" y="59"/>
                    <a:pt x="5" y="59"/>
                    <a:pt x="5" y="59"/>
                  </a:cubicBezTo>
                  <a:cubicBezTo>
                    <a:pt x="5" y="29"/>
                    <a:pt x="19" y="6"/>
                    <a:pt x="37" y="6"/>
                  </a:cubicBezTo>
                  <a:cubicBezTo>
                    <a:pt x="47" y="6"/>
                    <a:pt x="55" y="13"/>
                    <a:pt x="62" y="25"/>
                  </a:cubicBezTo>
                  <a:cubicBezTo>
                    <a:pt x="62" y="26"/>
                    <a:pt x="63" y="26"/>
                    <a:pt x="63" y="27"/>
                  </a:cubicBezTo>
                  <a:cubicBezTo>
                    <a:pt x="108" y="37"/>
                    <a:pt x="108" y="37"/>
                    <a:pt x="108" y="37"/>
                  </a:cubicBezTo>
                  <a:cubicBezTo>
                    <a:pt x="110" y="38"/>
                    <a:pt x="111" y="39"/>
                    <a:pt x="113" y="41"/>
                  </a:cubicBezTo>
                  <a:cubicBezTo>
                    <a:pt x="114" y="42"/>
                    <a:pt x="114" y="44"/>
                    <a:pt x="113" y="4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79" name="Google Shape;1379;p9"/>
            <p:cNvSpPr/>
            <p:nvPr/>
          </p:nvSpPr>
          <p:spPr>
            <a:xfrm>
              <a:off x="3700463" y="2371725"/>
              <a:ext cx="184150" cy="184150"/>
            </a:xfrm>
            <a:custGeom>
              <a:rect b="b" l="l" r="r" t="t"/>
              <a:pathLst>
                <a:path extrusionOk="0" h="51" w="51">
                  <a:moveTo>
                    <a:pt x="16" y="49"/>
                  </a:moveTo>
                  <a:cubicBezTo>
                    <a:pt x="19" y="50"/>
                    <a:pt x="19" y="50"/>
                    <a:pt x="19" y="50"/>
                  </a:cubicBezTo>
                  <a:cubicBezTo>
                    <a:pt x="21" y="51"/>
                    <a:pt x="24" y="51"/>
                    <a:pt x="26" y="51"/>
                  </a:cubicBezTo>
                  <a:cubicBezTo>
                    <a:pt x="40" y="51"/>
                    <a:pt x="51" y="40"/>
                    <a:pt x="51" y="26"/>
                  </a:cubicBezTo>
                  <a:cubicBezTo>
                    <a:pt x="51" y="11"/>
                    <a:pt x="40" y="0"/>
                    <a:pt x="26" y="0"/>
                  </a:cubicBezTo>
                  <a:cubicBezTo>
                    <a:pt x="12" y="0"/>
                    <a:pt x="0" y="11"/>
                    <a:pt x="0" y="26"/>
                  </a:cubicBezTo>
                  <a:cubicBezTo>
                    <a:pt x="0" y="35"/>
                    <a:pt x="5" y="43"/>
                    <a:pt x="13" y="48"/>
                  </a:cubicBezTo>
                  <a:lnTo>
                    <a:pt x="16" y="49"/>
                  </a:lnTo>
                  <a:close/>
                  <a:moveTo>
                    <a:pt x="6" y="26"/>
                  </a:moveTo>
                  <a:cubicBezTo>
                    <a:pt x="6" y="14"/>
                    <a:pt x="15" y="5"/>
                    <a:pt x="26" y="5"/>
                  </a:cubicBezTo>
                  <a:cubicBezTo>
                    <a:pt x="37" y="5"/>
                    <a:pt x="46" y="14"/>
                    <a:pt x="46" y="26"/>
                  </a:cubicBezTo>
                  <a:cubicBezTo>
                    <a:pt x="46" y="37"/>
                    <a:pt x="37" y="46"/>
                    <a:pt x="26" y="46"/>
                  </a:cubicBezTo>
                  <a:cubicBezTo>
                    <a:pt x="15" y="46"/>
                    <a:pt x="6" y="37"/>
                    <a:pt x="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0" name="Google Shape;1380;p9"/>
            <p:cNvSpPr/>
            <p:nvPr/>
          </p:nvSpPr>
          <p:spPr>
            <a:xfrm>
              <a:off x="3519488" y="2693988"/>
              <a:ext cx="234950" cy="274638"/>
            </a:xfrm>
            <a:custGeom>
              <a:rect b="b" l="l" r="r" t="t"/>
              <a:pathLst>
                <a:path extrusionOk="0" h="76" w="65">
                  <a:moveTo>
                    <a:pt x="63" y="70"/>
                  </a:moveTo>
                  <a:cubicBezTo>
                    <a:pt x="5" y="70"/>
                    <a:pt x="5" y="70"/>
                    <a:pt x="5" y="70"/>
                  </a:cubicBezTo>
                  <a:cubicBezTo>
                    <a:pt x="5" y="3"/>
                    <a:pt x="5" y="3"/>
                    <a:pt x="5" y="3"/>
                  </a:cubicBezTo>
                  <a:cubicBezTo>
                    <a:pt x="5" y="2"/>
                    <a:pt x="4" y="0"/>
                    <a:pt x="2" y="0"/>
                  </a:cubicBezTo>
                  <a:cubicBezTo>
                    <a:pt x="1" y="0"/>
                    <a:pt x="0" y="2"/>
                    <a:pt x="0" y="3"/>
                  </a:cubicBezTo>
                  <a:cubicBezTo>
                    <a:pt x="0" y="73"/>
                    <a:pt x="0" y="73"/>
                    <a:pt x="0" y="73"/>
                  </a:cubicBezTo>
                  <a:cubicBezTo>
                    <a:pt x="0" y="74"/>
                    <a:pt x="1" y="76"/>
                    <a:pt x="2" y="76"/>
                  </a:cubicBezTo>
                  <a:cubicBezTo>
                    <a:pt x="63" y="76"/>
                    <a:pt x="63" y="76"/>
                    <a:pt x="63" y="76"/>
                  </a:cubicBezTo>
                  <a:cubicBezTo>
                    <a:pt x="64" y="76"/>
                    <a:pt x="65" y="74"/>
                    <a:pt x="65" y="73"/>
                  </a:cubicBezTo>
                  <a:cubicBezTo>
                    <a:pt x="65" y="72"/>
                    <a:pt x="64" y="70"/>
                    <a:pt x="63" y="7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1381" name="Google Shape;1381;p9"/>
          <p:cNvGrpSpPr/>
          <p:nvPr/>
        </p:nvGrpSpPr>
        <p:grpSpPr>
          <a:xfrm flipH="1">
            <a:off x="4431191" y="1407051"/>
            <a:ext cx="384141" cy="413848"/>
            <a:chOff x="3519488" y="2371725"/>
            <a:chExt cx="673101" cy="730251"/>
          </a:xfrm>
        </p:grpSpPr>
        <p:sp>
          <p:nvSpPr>
            <p:cNvPr id="1382" name="Google Shape;1382;p9"/>
            <p:cNvSpPr/>
            <p:nvPr/>
          </p:nvSpPr>
          <p:spPr>
            <a:xfrm>
              <a:off x="3921126" y="2779713"/>
              <a:ext cx="271463" cy="322263"/>
            </a:xfrm>
            <a:custGeom>
              <a:rect b="b" l="l" r="r" t="t"/>
              <a:pathLst>
                <a:path extrusionOk="0" h="89" w="75">
                  <a:moveTo>
                    <a:pt x="0" y="2"/>
                  </a:moveTo>
                  <a:cubicBezTo>
                    <a:pt x="0" y="4"/>
                    <a:pt x="1" y="5"/>
                    <a:pt x="3" y="5"/>
                  </a:cubicBezTo>
                  <a:cubicBezTo>
                    <a:pt x="70" y="5"/>
                    <a:pt x="70" y="5"/>
                    <a:pt x="70" y="5"/>
                  </a:cubicBezTo>
                  <a:cubicBezTo>
                    <a:pt x="70" y="86"/>
                    <a:pt x="70" y="86"/>
                    <a:pt x="70" y="86"/>
                  </a:cubicBezTo>
                  <a:cubicBezTo>
                    <a:pt x="70" y="88"/>
                    <a:pt x="71" y="89"/>
                    <a:pt x="73" y="89"/>
                  </a:cubicBezTo>
                  <a:cubicBezTo>
                    <a:pt x="74" y="89"/>
                    <a:pt x="75" y="88"/>
                    <a:pt x="75" y="86"/>
                  </a:cubicBezTo>
                  <a:cubicBezTo>
                    <a:pt x="75" y="2"/>
                    <a:pt x="75" y="2"/>
                    <a:pt x="75" y="2"/>
                  </a:cubicBezTo>
                  <a:cubicBezTo>
                    <a:pt x="75" y="1"/>
                    <a:pt x="74" y="0"/>
                    <a:pt x="73" y="0"/>
                  </a:cubicBezTo>
                  <a:cubicBezTo>
                    <a:pt x="3" y="0"/>
                    <a:pt x="3" y="0"/>
                    <a:pt x="3" y="0"/>
                  </a:cubicBezTo>
                  <a:cubicBezTo>
                    <a:pt x="1" y="0"/>
                    <a:pt x="0" y="1"/>
                    <a:pt x="0" y="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3" name="Google Shape;1383;p9"/>
            <p:cNvSpPr/>
            <p:nvPr/>
          </p:nvSpPr>
          <p:spPr>
            <a:xfrm>
              <a:off x="4073526" y="2393950"/>
              <a:ext cx="93663" cy="357188"/>
            </a:xfrm>
            <a:custGeom>
              <a:rect b="b" l="l" r="r" t="t"/>
              <a:pathLst>
                <a:path extrusionOk="0" h="99" w="26">
                  <a:moveTo>
                    <a:pt x="26" y="86"/>
                  </a:moveTo>
                  <a:cubicBezTo>
                    <a:pt x="26" y="13"/>
                    <a:pt x="26" y="13"/>
                    <a:pt x="26" y="13"/>
                  </a:cubicBezTo>
                  <a:cubicBezTo>
                    <a:pt x="26" y="6"/>
                    <a:pt x="20" y="0"/>
                    <a:pt x="13" y="0"/>
                  </a:cubicBezTo>
                  <a:cubicBezTo>
                    <a:pt x="5" y="0"/>
                    <a:pt x="0" y="6"/>
                    <a:pt x="0" y="13"/>
                  </a:cubicBezTo>
                  <a:cubicBezTo>
                    <a:pt x="0" y="86"/>
                    <a:pt x="0" y="86"/>
                    <a:pt x="0" y="86"/>
                  </a:cubicBezTo>
                  <a:cubicBezTo>
                    <a:pt x="0" y="93"/>
                    <a:pt x="5" y="99"/>
                    <a:pt x="13" y="99"/>
                  </a:cubicBezTo>
                  <a:cubicBezTo>
                    <a:pt x="20" y="99"/>
                    <a:pt x="26" y="93"/>
                    <a:pt x="26" y="86"/>
                  </a:cubicBezTo>
                  <a:close/>
                  <a:moveTo>
                    <a:pt x="20" y="86"/>
                  </a:moveTo>
                  <a:cubicBezTo>
                    <a:pt x="20" y="90"/>
                    <a:pt x="17" y="94"/>
                    <a:pt x="13" y="94"/>
                  </a:cubicBezTo>
                  <a:cubicBezTo>
                    <a:pt x="8" y="94"/>
                    <a:pt x="5" y="90"/>
                    <a:pt x="5" y="86"/>
                  </a:cubicBezTo>
                  <a:cubicBezTo>
                    <a:pt x="5" y="13"/>
                    <a:pt x="5" y="13"/>
                    <a:pt x="5" y="13"/>
                  </a:cubicBezTo>
                  <a:cubicBezTo>
                    <a:pt x="5" y="9"/>
                    <a:pt x="8" y="6"/>
                    <a:pt x="13" y="6"/>
                  </a:cubicBezTo>
                  <a:cubicBezTo>
                    <a:pt x="17" y="6"/>
                    <a:pt x="20" y="9"/>
                    <a:pt x="20" y="13"/>
                  </a:cubicBezTo>
                  <a:lnTo>
                    <a:pt x="20" y="86"/>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4" name="Google Shape;1384;p9"/>
            <p:cNvSpPr/>
            <p:nvPr/>
          </p:nvSpPr>
          <p:spPr>
            <a:xfrm>
              <a:off x="3584576" y="2552700"/>
              <a:ext cx="430213" cy="549275"/>
            </a:xfrm>
            <a:custGeom>
              <a:rect b="b" l="l" r="r" t="t"/>
              <a:pathLst>
                <a:path extrusionOk="0" h="152" w="119">
                  <a:moveTo>
                    <a:pt x="117" y="38"/>
                  </a:moveTo>
                  <a:cubicBezTo>
                    <a:pt x="115" y="35"/>
                    <a:pt x="112" y="33"/>
                    <a:pt x="109" y="32"/>
                  </a:cubicBezTo>
                  <a:cubicBezTo>
                    <a:pt x="66" y="22"/>
                    <a:pt x="66" y="22"/>
                    <a:pt x="66" y="22"/>
                  </a:cubicBezTo>
                  <a:cubicBezTo>
                    <a:pt x="65" y="21"/>
                    <a:pt x="65" y="21"/>
                    <a:pt x="65" y="21"/>
                  </a:cubicBezTo>
                  <a:cubicBezTo>
                    <a:pt x="61" y="13"/>
                    <a:pt x="56" y="7"/>
                    <a:pt x="49" y="4"/>
                  </a:cubicBezTo>
                  <a:cubicBezTo>
                    <a:pt x="47" y="2"/>
                    <a:pt x="47" y="2"/>
                    <a:pt x="47" y="2"/>
                  </a:cubicBezTo>
                  <a:cubicBezTo>
                    <a:pt x="44" y="1"/>
                    <a:pt x="44" y="1"/>
                    <a:pt x="44" y="1"/>
                  </a:cubicBezTo>
                  <a:cubicBezTo>
                    <a:pt x="42" y="1"/>
                    <a:pt x="39" y="0"/>
                    <a:pt x="37" y="0"/>
                  </a:cubicBezTo>
                  <a:cubicBezTo>
                    <a:pt x="16" y="0"/>
                    <a:pt x="0" y="25"/>
                    <a:pt x="0" y="59"/>
                  </a:cubicBezTo>
                  <a:cubicBezTo>
                    <a:pt x="0" y="95"/>
                    <a:pt x="0" y="95"/>
                    <a:pt x="0" y="95"/>
                  </a:cubicBezTo>
                  <a:cubicBezTo>
                    <a:pt x="0" y="96"/>
                    <a:pt x="1" y="97"/>
                    <a:pt x="2" y="97"/>
                  </a:cubicBezTo>
                  <a:cubicBezTo>
                    <a:pt x="56" y="97"/>
                    <a:pt x="56" y="97"/>
                    <a:pt x="56" y="97"/>
                  </a:cubicBezTo>
                  <a:cubicBezTo>
                    <a:pt x="87" y="147"/>
                    <a:pt x="87" y="147"/>
                    <a:pt x="87" y="147"/>
                  </a:cubicBezTo>
                  <a:cubicBezTo>
                    <a:pt x="90" y="150"/>
                    <a:pt x="94" y="152"/>
                    <a:pt x="98" y="152"/>
                  </a:cubicBezTo>
                  <a:cubicBezTo>
                    <a:pt x="101" y="152"/>
                    <a:pt x="103" y="151"/>
                    <a:pt x="105" y="150"/>
                  </a:cubicBezTo>
                  <a:cubicBezTo>
                    <a:pt x="111" y="146"/>
                    <a:pt x="113" y="138"/>
                    <a:pt x="109" y="132"/>
                  </a:cubicBezTo>
                  <a:cubicBezTo>
                    <a:pt x="75" y="72"/>
                    <a:pt x="75" y="72"/>
                    <a:pt x="75" y="72"/>
                  </a:cubicBezTo>
                  <a:cubicBezTo>
                    <a:pt x="75" y="61"/>
                    <a:pt x="75" y="61"/>
                    <a:pt x="75" y="61"/>
                  </a:cubicBezTo>
                  <a:cubicBezTo>
                    <a:pt x="75" y="58"/>
                    <a:pt x="75" y="56"/>
                    <a:pt x="74" y="53"/>
                  </a:cubicBezTo>
                  <a:cubicBezTo>
                    <a:pt x="74" y="50"/>
                    <a:pt x="74" y="50"/>
                    <a:pt x="74" y="50"/>
                  </a:cubicBezTo>
                  <a:cubicBezTo>
                    <a:pt x="103" y="57"/>
                    <a:pt x="103" y="57"/>
                    <a:pt x="103" y="57"/>
                  </a:cubicBezTo>
                  <a:cubicBezTo>
                    <a:pt x="104" y="58"/>
                    <a:pt x="105" y="58"/>
                    <a:pt x="106" y="58"/>
                  </a:cubicBezTo>
                  <a:cubicBezTo>
                    <a:pt x="112" y="58"/>
                    <a:pt x="117" y="54"/>
                    <a:pt x="119" y="48"/>
                  </a:cubicBezTo>
                  <a:cubicBezTo>
                    <a:pt x="119" y="44"/>
                    <a:pt x="119" y="41"/>
                    <a:pt x="117" y="38"/>
                  </a:cubicBezTo>
                  <a:close/>
                  <a:moveTo>
                    <a:pt x="113" y="47"/>
                  </a:moveTo>
                  <a:cubicBezTo>
                    <a:pt x="112" y="51"/>
                    <a:pt x="108" y="53"/>
                    <a:pt x="104" y="52"/>
                  </a:cubicBezTo>
                  <a:cubicBezTo>
                    <a:pt x="72" y="44"/>
                    <a:pt x="72" y="44"/>
                    <a:pt x="72" y="44"/>
                  </a:cubicBezTo>
                  <a:cubicBezTo>
                    <a:pt x="71" y="44"/>
                    <a:pt x="70" y="44"/>
                    <a:pt x="69" y="45"/>
                  </a:cubicBezTo>
                  <a:cubicBezTo>
                    <a:pt x="69" y="46"/>
                    <a:pt x="68" y="47"/>
                    <a:pt x="68" y="47"/>
                  </a:cubicBezTo>
                  <a:cubicBezTo>
                    <a:pt x="69" y="52"/>
                    <a:pt x="69" y="56"/>
                    <a:pt x="69" y="61"/>
                  </a:cubicBezTo>
                  <a:cubicBezTo>
                    <a:pt x="69" y="73"/>
                    <a:pt x="69" y="73"/>
                    <a:pt x="69" y="73"/>
                  </a:cubicBezTo>
                  <a:cubicBezTo>
                    <a:pt x="69" y="74"/>
                    <a:pt x="70" y="74"/>
                    <a:pt x="70" y="74"/>
                  </a:cubicBezTo>
                  <a:cubicBezTo>
                    <a:pt x="104" y="135"/>
                    <a:pt x="104" y="135"/>
                    <a:pt x="104" y="135"/>
                  </a:cubicBezTo>
                  <a:cubicBezTo>
                    <a:pt x="104" y="135"/>
                    <a:pt x="104" y="135"/>
                    <a:pt x="104" y="135"/>
                  </a:cubicBezTo>
                  <a:cubicBezTo>
                    <a:pt x="106" y="137"/>
                    <a:pt x="106" y="139"/>
                    <a:pt x="106" y="141"/>
                  </a:cubicBezTo>
                  <a:cubicBezTo>
                    <a:pt x="105" y="143"/>
                    <a:pt x="104" y="144"/>
                    <a:pt x="102" y="146"/>
                  </a:cubicBezTo>
                  <a:cubicBezTo>
                    <a:pt x="102" y="146"/>
                    <a:pt x="102" y="146"/>
                    <a:pt x="102" y="146"/>
                  </a:cubicBezTo>
                  <a:cubicBezTo>
                    <a:pt x="101" y="146"/>
                    <a:pt x="100" y="147"/>
                    <a:pt x="98" y="147"/>
                  </a:cubicBezTo>
                  <a:cubicBezTo>
                    <a:pt x="96" y="147"/>
                    <a:pt x="93" y="146"/>
                    <a:pt x="92" y="144"/>
                  </a:cubicBezTo>
                  <a:cubicBezTo>
                    <a:pt x="60" y="93"/>
                    <a:pt x="60" y="93"/>
                    <a:pt x="60" y="93"/>
                  </a:cubicBezTo>
                  <a:cubicBezTo>
                    <a:pt x="59" y="92"/>
                    <a:pt x="58" y="92"/>
                    <a:pt x="58" y="92"/>
                  </a:cubicBezTo>
                  <a:cubicBezTo>
                    <a:pt x="5" y="92"/>
                    <a:pt x="5" y="92"/>
                    <a:pt x="5" y="92"/>
                  </a:cubicBezTo>
                  <a:cubicBezTo>
                    <a:pt x="5" y="59"/>
                    <a:pt x="5" y="59"/>
                    <a:pt x="5" y="59"/>
                  </a:cubicBezTo>
                  <a:cubicBezTo>
                    <a:pt x="5" y="29"/>
                    <a:pt x="19" y="6"/>
                    <a:pt x="37" y="6"/>
                  </a:cubicBezTo>
                  <a:cubicBezTo>
                    <a:pt x="47" y="6"/>
                    <a:pt x="55" y="13"/>
                    <a:pt x="62" y="25"/>
                  </a:cubicBezTo>
                  <a:cubicBezTo>
                    <a:pt x="62" y="26"/>
                    <a:pt x="63" y="26"/>
                    <a:pt x="63" y="27"/>
                  </a:cubicBezTo>
                  <a:cubicBezTo>
                    <a:pt x="108" y="37"/>
                    <a:pt x="108" y="37"/>
                    <a:pt x="108" y="37"/>
                  </a:cubicBezTo>
                  <a:cubicBezTo>
                    <a:pt x="110" y="38"/>
                    <a:pt x="111" y="39"/>
                    <a:pt x="113" y="41"/>
                  </a:cubicBezTo>
                  <a:cubicBezTo>
                    <a:pt x="114" y="42"/>
                    <a:pt x="114" y="44"/>
                    <a:pt x="113" y="4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5" name="Google Shape;1385;p9"/>
            <p:cNvSpPr/>
            <p:nvPr/>
          </p:nvSpPr>
          <p:spPr>
            <a:xfrm>
              <a:off x="3700463" y="2371725"/>
              <a:ext cx="184150" cy="184150"/>
            </a:xfrm>
            <a:custGeom>
              <a:rect b="b" l="l" r="r" t="t"/>
              <a:pathLst>
                <a:path extrusionOk="0" h="51" w="51">
                  <a:moveTo>
                    <a:pt x="16" y="49"/>
                  </a:moveTo>
                  <a:cubicBezTo>
                    <a:pt x="19" y="50"/>
                    <a:pt x="19" y="50"/>
                    <a:pt x="19" y="50"/>
                  </a:cubicBezTo>
                  <a:cubicBezTo>
                    <a:pt x="21" y="51"/>
                    <a:pt x="24" y="51"/>
                    <a:pt x="26" y="51"/>
                  </a:cubicBezTo>
                  <a:cubicBezTo>
                    <a:pt x="40" y="51"/>
                    <a:pt x="51" y="40"/>
                    <a:pt x="51" y="26"/>
                  </a:cubicBezTo>
                  <a:cubicBezTo>
                    <a:pt x="51" y="11"/>
                    <a:pt x="40" y="0"/>
                    <a:pt x="26" y="0"/>
                  </a:cubicBezTo>
                  <a:cubicBezTo>
                    <a:pt x="12" y="0"/>
                    <a:pt x="0" y="11"/>
                    <a:pt x="0" y="26"/>
                  </a:cubicBezTo>
                  <a:cubicBezTo>
                    <a:pt x="0" y="35"/>
                    <a:pt x="5" y="43"/>
                    <a:pt x="13" y="48"/>
                  </a:cubicBezTo>
                  <a:lnTo>
                    <a:pt x="16" y="49"/>
                  </a:lnTo>
                  <a:close/>
                  <a:moveTo>
                    <a:pt x="6" y="26"/>
                  </a:moveTo>
                  <a:cubicBezTo>
                    <a:pt x="6" y="14"/>
                    <a:pt x="15" y="5"/>
                    <a:pt x="26" y="5"/>
                  </a:cubicBezTo>
                  <a:cubicBezTo>
                    <a:pt x="37" y="5"/>
                    <a:pt x="46" y="14"/>
                    <a:pt x="46" y="26"/>
                  </a:cubicBezTo>
                  <a:cubicBezTo>
                    <a:pt x="46" y="37"/>
                    <a:pt x="37" y="46"/>
                    <a:pt x="26" y="46"/>
                  </a:cubicBezTo>
                  <a:cubicBezTo>
                    <a:pt x="15" y="46"/>
                    <a:pt x="6" y="37"/>
                    <a:pt x="6"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86" name="Google Shape;1386;p9"/>
            <p:cNvSpPr/>
            <p:nvPr/>
          </p:nvSpPr>
          <p:spPr>
            <a:xfrm>
              <a:off x="3519488" y="2693988"/>
              <a:ext cx="234950" cy="274638"/>
            </a:xfrm>
            <a:custGeom>
              <a:rect b="b" l="l" r="r" t="t"/>
              <a:pathLst>
                <a:path extrusionOk="0" h="76" w="65">
                  <a:moveTo>
                    <a:pt x="63" y="70"/>
                  </a:moveTo>
                  <a:cubicBezTo>
                    <a:pt x="5" y="70"/>
                    <a:pt x="5" y="70"/>
                    <a:pt x="5" y="70"/>
                  </a:cubicBezTo>
                  <a:cubicBezTo>
                    <a:pt x="5" y="3"/>
                    <a:pt x="5" y="3"/>
                    <a:pt x="5" y="3"/>
                  </a:cubicBezTo>
                  <a:cubicBezTo>
                    <a:pt x="5" y="2"/>
                    <a:pt x="4" y="0"/>
                    <a:pt x="2" y="0"/>
                  </a:cubicBezTo>
                  <a:cubicBezTo>
                    <a:pt x="1" y="0"/>
                    <a:pt x="0" y="2"/>
                    <a:pt x="0" y="3"/>
                  </a:cubicBezTo>
                  <a:cubicBezTo>
                    <a:pt x="0" y="73"/>
                    <a:pt x="0" y="73"/>
                    <a:pt x="0" y="73"/>
                  </a:cubicBezTo>
                  <a:cubicBezTo>
                    <a:pt x="0" y="74"/>
                    <a:pt x="1" y="76"/>
                    <a:pt x="2" y="76"/>
                  </a:cubicBezTo>
                  <a:cubicBezTo>
                    <a:pt x="63" y="76"/>
                    <a:pt x="63" y="76"/>
                    <a:pt x="63" y="76"/>
                  </a:cubicBezTo>
                  <a:cubicBezTo>
                    <a:pt x="64" y="76"/>
                    <a:pt x="65" y="74"/>
                    <a:pt x="65" y="73"/>
                  </a:cubicBezTo>
                  <a:cubicBezTo>
                    <a:pt x="65" y="72"/>
                    <a:pt x="64" y="70"/>
                    <a:pt x="63" y="7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1387" name="Google Shape;1387;p9"/>
          <p:cNvSpPr txBox="1"/>
          <p:nvPr/>
        </p:nvSpPr>
        <p:spPr>
          <a:xfrm>
            <a:off x="4338441" y="1865640"/>
            <a:ext cx="647613" cy="21544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400">
                <a:solidFill>
                  <a:schemeClr val="dk2"/>
                </a:solidFill>
                <a:latin typeface="Arial"/>
                <a:ea typeface="Arial"/>
                <a:cs typeface="Arial"/>
                <a:sym typeface="Arial"/>
              </a:rPr>
              <a:t>DevOps</a:t>
            </a:r>
            <a:endParaRPr/>
          </a:p>
        </p:txBody>
      </p:sp>
      <p:grpSp>
        <p:nvGrpSpPr>
          <p:cNvPr id="1388" name="Google Shape;1388;p9"/>
          <p:cNvGrpSpPr/>
          <p:nvPr/>
        </p:nvGrpSpPr>
        <p:grpSpPr>
          <a:xfrm flipH="1" rot="-5400000">
            <a:off x="1997565" y="3366169"/>
            <a:ext cx="527786" cy="365747"/>
            <a:chOff x="6024638" y="3914006"/>
            <a:chExt cx="1990725" cy="1379538"/>
          </a:xfrm>
        </p:grpSpPr>
        <p:sp>
          <p:nvSpPr>
            <p:cNvPr id="1389" name="Google Shape;1389;p9"/>
            <p:cNvSpPr/>
            <p:nvPr/>
          </p:nvSpPr>
          <p:spPr>
            <a:xfrm>
              <a:off x="7072388" y="4323581"/>
              <a:ext cx="942975" cy="969963"/>
            </a:xfrm>
            <a:custGeom>
              <a:rect b="b" l="l" r="r" t="t"/>
              <a:pathLst>
                <a:path extrusionOk="0" h="1055" w="1027">
                  <a:moveTo>
                    <a:pt x="549" y="1055"/>
                  </a:moveTo>
                  <a:cubicBezTo>
                    <a:pt x="474" y="1055"/>
                    <a:pt x="410" y="1030"/>
                    <a:pt x="363" y="982"/>
                  </a:cubicBezTo>
                  <a:cubicBezTo>
                    <a:pt x="283" y="899"/>
                    <a:pt x="283" y="778"/>
                    <a:pt x="284" y="758"/>
                  </a:cubicBezTo>
                  <a:cubicBezTo>
                    <a:pt x="284" y="295"/>
                    <a:pt x="284" y="295"/>
                    <a:pt x="284" y="295"/>
                  </a:cubicBezTo>
                  <a:cubicBezTo>
                    <a:pt x="284" y="240"/>
                    <a:pt x="270" y="199"/>
                    <a:pt x="243" y="172"/>
                  </a:cubicBezTo>
                  <a:cubicBezTo>
                    <a:pt x="204" y="134"/>
                    <a:pt x="149" y="133"/>
                    <a:pt x="148" y="133"/>
                  </a:cubicBezTo>
                  <a:cubicBezTo>
                    <a:pt x="148" y="133"/>
                    <a:pt x="148" y="133"/>
                    <a:pt x="148" y="133"/>
                  </a:cubicBezTo>
                  <a:cubicBezTo>
                    <a:pt x="66" y="133"/>
                    <a:pt x="66" y="133"/>
                    <a:pt x="66" y="133"/>
                  </a:cubicBezTo>
                  <a:cubicBezTo>
                    <a:pt x="29" y="133"/>
                    <a:pt x="0" y="103"/>
                    <a:pt x="0" y="67"/>
                  </a:cubicBezTo>
                  <a:cubicBezTo>
                    <a:pt x="0" y="30"/>
                    <a:pt x="29" y="0"/>
                    <a:pt x="66" y="0"/>
                  </a:cubicBezTo>
                  <a:cubicBezTo>
                    <a:pt x="147" y="0"/>
                    <a:pt x="147" y="0"/>
                    <a:pt x="147" y="0"/>
                  </a:cubicBezTo>
                  <a:cubicBezTo>
                    <a:pt x="157" y="0"/>
                    <a:pt x="259" y="1"/>
                    <a:pt x="336" y="77"/>
                  </a:cubicBezTo>
                  <a:cubicBezTo>
                    <a:pt x="390" y="130"/>
                    <a:pt x="417" y="203"/>
                    <a:pt x="417" y="295"/>
                  </a:cubicBezTo>
                  <a:cubicBezTo>
                    <a:pt x="417" y="759"/>
                    <a:pt x="417" y="759"/>
                    <a:pt x="417" y="759"/>
                  </a:cubicBezTo>
                  <a:cubicBezTo>
                    <a:pt x="417" y="760"/>
                    <a:pt x="417" y="760"/>
                    <a:pt x="417" y="761"/>
                  </a:cubicBezTo>
                  <a:cubicBezTo>
                    <a:pt x="416" y="784"/>
                    <a:pt x="423" y="852"/>
                    <a:pt x="460" y="890"/>
                  </a:cubicBezTo>
                  <a:cubicBezTo>
                    <a:pt x="481" y="912"/>
                    <a:pt x="510" y="922"/>
                    <a:pt x="549" y="922"/>
                  </a:cubicBezTo>
                  <a:cubicBezTo>
                    <a:pt x="674" y="922"/>
                    <a:pt x="677" y="776"/>
                    <a:pt x="677" y="759"/>
                  </a:cubicBezTo>
                  <a:cubicBezTo>
                    <a:pt x="677" y="758"/>
                    <a:pt x="677" y="758"/>
                    <a:pt x="677" y="757"/>
                  </a:cubicBezTo>
                  <a:cubicBezTo>
                    <a:pt x="684" y="512"/>
                    <a:pt x="684" y="512"/>
                    <a:pt x="684" y="512"/>
                  </a:cubicBezTo>
                  <a:cubicBezTo>
                    <a:pt x="684" y="510"/>
                    <a:pt x="684" y="509"/>
                    <a:pt x="684" y="508"/>
                  </a:cubicBezTo>
                  <a:cubicBezTo>
                    <a:pt x="691" y="426"/>
                    <a:pt x="758" y="270"/>
                    <a:pt x="960" y="270"/>
                  </a:cubicBezTo>
                  <a:cubicBezTo>
                    <a:pt x="997" y="270"/>
                    <a:pt x="1027" y="300"/>
                    <a:pt x="1027" y="337"/>
                  </a:cubicBezTo>
                  <a:cubicBezTo>
                    <a:pt x="1027" y="374"/>
                    <a:pt x="997" y="404"/>
                    <a:pt x="960" y="404"/>
                  </a:cubicBezTo>
                  <a:cubicBezTo>
                    <a:pt x="835" y="404"/>
                    <a:pt x="819" y="500"/>
                    <a:pt x="817" y="518"/>
                  </a:cubicBezTo>
                  <a:cubicBezTo>
                    <a:pt x="810" y="760"/>
                    <a:pt x="810" y="760"/>
                    <a:pt x="810" y="760"/>
                  </a:cubicBezTo>
                  <a:cubicBezTo>
                    <a:pt x="810" y="771"/>
                    <a:pt x="808" y="834"/>
                    <a:pt x="781" y="900"/>
                  </a:cubicBezTo>
                  <a:cubicBezTo>
                    <a:pt x="738" y="1000"/>
                    <a:pt x="656" y="1055"/>
                    <a:pt x="549" y="105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90" name="Google Shape;1390;p9"/>
            <p:cNvSpPr/>
            <p:nvPr/>
          </p:nvSpPr>
          <p:spPr>
            <a:xfrm>
              <a:off x="6342138" y="3914006"/>
              <a:ext cx="852488" cy="941388"/>
            </a:xfrm>
            <a:custGeom>
              <a:rect b="b" l="l" r="r" t="t"/>
              <a:pathLst>
                <a:path extrusionOk="0" h="1024" w="928">
                  <a:moveTo>
                    <a:pt x="66" y="1024"/>
                  </a:moveTo>
                  <a:cubicBezTo>
                    <a:pt x="49" y="1024"/>
                    <a:pt x="32" y="1018"/>
                    <a:pt x="20" y="1006"/>
                  </a:cubicBezTo>
                  <a:cubicBezTo>
                    <a:pt x="7" y="993"/>
                    <a:pt x="0" y="976"/>
                    <a:pt x="0" y="958"/>
                  </a:cubicBezTo>
                  <a:cubicBezTo>
                    <a:pt x="0" y="67"/>
                    <a:pt x="0" y="67"/>
                    <a:pt x="0" y="67"/>
                  </a:cubicBezTo>
                  <a:cubicBezTo>
                    <a:pt x="0" y="49"/>
                    <a:pt x="7" y="32"/>
                    <a:pt x="20" y="20"/>
                  </a:cubicBezTo>
                  <a:cubicBezTo>
                    <a:pt x="33" y="7"/>
                    <a:pt x="50" y="0"/>
                    <a:pt x="68" y="1"/>
                  </a:cubicBezTo>
                  <a:cubicBezTo>
                    <a:pt x="477" y="12"/>
                    <a:pt x="477" y="12"/>
                    <a:pt x="477" y="12"/>
                  </a:cubicBezTo>
                  <a:cubicBezTo>
                    <a:pt x="513" y="13"/>
                    <a:pt x="541" y="41"/>
                    <a:pt x="542" y="77"/>
                  </a:cubicBezTo>
                  <a:cubicBezTo>
                    <a:pt x="542" y="77"/>
                    <a:pt x="542" y="77"/>
                    <a:pt x="542" y="77"/>
                  </a:cubicBezTo>
                  <a:cubicBezTo>
                    <a:pt x="542" y="77"/>
                    <a:pt x="544" y="123"/>
                    <a:pt x="570" y="167"/>
                  </a:cubicBezTo>
                  <a:cubicBezTo>
                    <a:pt x="603" y="223"/>
                    <a:pt x="658" y="253"/>
                    <a:pt x="738" y="257"/>
                  </a:cubicBezTo>
                  <a:cubicBezTo>
                    <a:pt x="861" y="257"/>
                    <a:pt x="861" y="257"/>
                    <a:pt x="861" y="257"/>
                  </a:cubicBezTo>
                  <a:cubicBezTo>
                    <a:pt x="898" y="257"/>
                    <a:pt x="928" y="287"/>
                    <a:pt x="928" y="324"/>
                  </a:cubicBezTo>
                  <a:cubicBezTo>
                    <a:pt x="928" y="701"/>
                    <a:pt x="928" y="701"/>
                    <a:pt x="928" y="701"/>
                  </a:cubicBezTo>
                  <a:cubicBezTo>
                    <a:pt x="928" y="738"/>
                    <a:pt x="898" y="768"/>
                    <a:pt x="861" y="768"/>
                  </a:cubicBezTo>
                  <a:cubicBezTo>
                    <a:pt x="738" y="768"/>
                    <a:pt x="738" y="768"/>
                    <a:pt x="738" y="768"/>
                  </a:cubicBezTo>
                  <a:cubicBezTo>
                    <a:pt x="658" y="772"/>
                    <a:pt x="603" y="802"/>
                    <a:pt x="570" y="858"/>
                  </a:cubicBezTo>
                  <a:cubicBezTo>
                    <a:pt x="544" y="902"/>
                    <a:pt x="542" y="948"/>
                    <a:pt x="542" y="949"/>
                  </a:cubicBezTo>
                  <a:cubicBezTo>
                    <a:pt x="540" y="984"/>
                    <a:pt x="512" y="1012"/>
                    <a:pt x="477" y="1013"/>
                  </a:cubicBezTo>
                  <a:cubicBezTo>
                    <a:pt x="68" y="1024"/>
                    <a:pt x="68" y="1024"/>
                    <a:pt x="68" y="1024"/>
                  </a:cubicBezTo>
                  <a:cubicBezTo>
                    <a:pt x="68" y="1024"/>
                    <a:pt x="67" y="1024"/>
                    <a:pt x="66" y="1024"/>
                  </a:cubicBezTo>
                  <a:close/>
                  <a:moveTo>
                    <a:pt x="133" y="136"/>
                  </a:moveTo>
                  <a:cubicBezTo>
                    <a:pt x="133" y="889"/>
                    <a:pt x="133" y="889"/>
                    <a:pt x="133" y="889"/>
                  </a:cubicBezTo>
                  <a:cubicBezTo>
                    <a:pt x="419" y="882"/>
                    <a:pt x="419" y="882"/>
                    <a:pt x="419" y="882"/>
                  </a:cubicBezTo>
                  <a:cubicBezTo>
                    <a:pt x="441" y="794"/>
                    <a:pt x="511" y="646"/>
                    <a:pt x="733" y="635"/>
                  </a:cubicBezTo>
                  <a:cubicBezTo>
                    <a:pt x="734" y="635"/>
                    <a:pt x="735" y="635"/>
                    <a:pt x="736" y="635"/>
                  </a:cubicBezTo>
                  <a:cubicBezTo>
                    <a:pt x="795" y="635"/>
                    <a:pt x="795" y="635"/>
                    <a:pt x="795" y="635"/>
                  </a:cubicBezTo>
                  <a:cubicBezTo>
                    <a:pt x="795" y="391"/>
                    <a:pt x="795" y="391"/>
                    <a:pt x="795" y="391"/>
                  </a:cubicBezTo>
                  <a:cubicBezTo>
                    <a:pt x="736" y="391"/>
                    <a:pt x="736" y="391"/>
                    <a:pt x="736" y="391"/>
                  </a:cubicBezTo>
                  <a:cubicBezTo>
                    <a:pt x="735" y="391"/>
                    <a:pt x="734" y="391"/>
                    <a:pt x="733" y="390"/>
                  </a:cubicBezTo>
                  <a:cubicBezTo>
                    <a:pt x="511" y="379"/>
                    <a:pt x="441" y="231"/>
                    <a:pt x="419" y="143"/>
                  </a:cubicBezTo>
                  <a:lnTo>
                    <a:pt x="133" y="13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91" name="Google Shape;1391;p9"/>
            <p:cNvSpPr/>
            <p:nvPr/>
          </p:nvSpPr>
          <p:spPr>
            <a:xfrm>
              <a:off x="6561213" y="4106093"/>
              <a:ext cx="73025" cy="549275"/>
            </a:xfrm>
            <a:custGeom>
              <a:rect b="b" l="l" r="r" t="t"/>
              <a:pathLst>
                <a:path extrusionOk="0" h="597" w="80">
                  <a:moveTo>
                    <a:pt x="40" y="597"/>
                  </a:moveTo>
                  <a:cubicBezTo>
                    <a:pt x="18" y="597"/>
                    <a:pt x="0" y="580"/>
                    <a:pt x="0" y="558"/>
                  </a:cubicBezTo>
                  <a:cubicBezTo>
                    <a:pt x="0" y="40"/>
                    <a:pt x="0" y="40"/>
                    <a:pt x="0" y="40"/>
                  </a:cubicBezTo>
                  <a:cubicBezTo>
                    <a:pt x="0" y="18"/>
                    <a:pt x="18" y="0"/>
                    <a:pt x="40" y="0"/>
                  </a:cubicBezTo>
                  <a:cubicBezTo>
                    <a:pt x="62" y="0"/>
                    <a:pt x="80" y="18"/>
                    <a:pt x="80" y="40"/>
                  </a:cubicBezTo>
                  <a:cubicBezTo>
                    <a:pt x="80" y="558"/>
                    <a:pt x="80" y="558"/>
                    <a:pt x="80" y="558"/>
                  </a:cubicBezTo>
                  <a:cubicBezTo>
                    <a:pt x="80" y="580"/>
                    <a:pt x="62" y="597"/>
                    <a:pt x="40" y="597"/>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92" name="Google Shape;1392;p9"/>
            <p:cNvSpPr/>
            <p:nvPr/>
          </p:nvSpPr>
          <p:spPr>
            <a:xfrm>
              <a:off x="6024638" y="4117206"/>
              <a:ext cx="274638" cy="122238"/>
            </a:xfrm>
            <a:custGeom>
              <a:rect b="b" l="l" r="r" t="t"/>
              <a:pathLst>
                <a:path extrusionOk="0" h="134" w="299">
                  <a:moveTo>
                    <a:pt x="232" y="134"/>
                  </a:moveTo>
                  <a:cubicBezTo>
                    <a:pt x="67" y="134"/>
                    <a:pt x="67" y="134"/>
                    <a:pt x="67" y="134"/>
                  </a:cubicBezTo>
                  <a:cubicBezTo>
                    <a:pt x="30" y="134"/>
                    <a:pt x="0" y="104"/>
                    <a:pt x="0" y="67"/>
                  </a:cubicBezTo>
                  <a:cubicBezTo>
                    <a:pt x="0" y="30"/>
                    <a:pt x="30" y="0"/>
                    <a:pt x="67" y="0"/>
                  </a:cubicBezTo>
                  <a:cubicBezTo>
                    <a:pt x="232" y="0"/>
                    <a:pt x="232" y="0"/>
                    <a:pt x="232" y="0"/>
                  </a:cubicBezTo>
                  <a:cubicBezTo>
                    <a:pt x="269" y="0"/>
                    <a:pt x="299" y="30"/>
                    <a:pt x="299" y="67"/>
                  </a:cubicBezTo>
                  <a:cubicBezTo>
                    <a:pt x="299" y="104"/>
                    <a:pt x="269" y="134"/>
                    <a:pt x="232" y="13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393" name="Google Shape;1393;p9"/>
            <p:cNvSpPr/>
            <p:nvPr/>
          </p:nvSpPr>
          <p:spPr>
            <a:xfrm>
              <a:off x="6024638" y="4536306"/>
              <a:ext cx="274638" cy="122238"/>
            </a:xfrm>
            <a:custGeom>
              <a:rect b="b" l="l" r="r" t="t"/>
              <a:pathLst>
                <a:path extrusionOk="0" h="133" w="299">
                  <a:moveTo>
                    <a:pt x="232" y="133"/>
                  </a:moveTo>
                  <a:cubicBezTo>
                    <a:pt x="67" y="133"/>
                    <a:pt x="67" y="133"/>
                    <a:pt x="67" y="133"/>
                  </a:cubicBezTo>
                  <a:cubicBezTo>
                    <a:pt x="30" y="133"/>
                    <a:pt x="0" y="104"/>
                    <a:pt x="0" y="67"/>
                  </a:cubicBezTo>
                  <a:cubicBezTo>
                    <a:pt x="0" y="30"/>
                    <a:pt x="30" y="0"/>
                    <a:pt x="67" y="0"/>
                  </a:cubicBezTo>
                  <a:cubicBezTo>
                    <a:pt x="232" y="0"/>
                    <a:pt x="232" y="0"/>
                    <a:pt x="232" y="0"/>
                  </a:cubicBezTo>
                  <a:cubicBezTo>
                    <a:pt x="269" y="0"/>
                    <a:pt x="299" y="30"/>
                    <a:pt x="299" y="67"/>
                  </a:cubicBezTo>
                  <a:cubicBezTo>
                    <a:pt x="299" y="104"/>
                    <a:pt x="269" y="133"/>
                    <a:pt x="232" y="13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grpSp>
      <p:grpSp>
        <p:nvGrpSpPr>
          <p:cNvPr id="1394" name="Google Shape;1394;p9"/>
          <p:cNvGrpSpPr/>
          <p:nvPr/>
        </p:nvGrpSpPr>
        <p:grpSpPr>
          <a:xfrm>
            <a:off x="1141781" y="2226538"/>
            <a:ext cx="3163823" cy="422191"/>
            <a:chOff x="1672173" y="2226537"/>
            <a:chExt cx="2172512" cy="323250"/>
          </a:xfrm>
        </p:grpSpPr>
        <p:cxnSp>
          <p:nvCxnSpPr>
            <p:cNvPr id="1395" name="Google Shape;1395;p9"/>
            <p:cNvCxnSpPr/>
            <p:nvPr/>
          </p:nvCxnSpPr>
          <p:spPr>
            <a:xfrm flipH="1">
              <a:off x="2759495" y="2226537"/>
              <a:ext cx="2298" cy="186742"/>
            </a:xfrm>
            <a:prstGeom prst="straightConnector1">
              <a:avLst/>
            </a:prstGeom>
            <a:noFill/>
            <a:ln cap="flat" cmpd="sng" w="12700">
              <a:solidFill>
                <a:schemeClr val="accent6"/>
              </a:solidFill>
              <a:prstDash val="solid"/>
              <a:miter lim="800000"/>
              <a:headEnd len="sm" w="sm" type="none"/>
              <a:tailEnd len="sm" w="sm" type="none"/>
            </a:ln>
          </p:spPr>
        </p:cxnSp>
        <p:grpSp>
          <p:nvGrpSpPr>
            <p:cNvPr id="1396" name="Google Shape;1396;p9"/>
            <p:cNvGrpSpPr/>
            <p:nvPr/>
          </p:nvGrpSpPr>
          <p:grpSpPr>
            <a:xfrm>
              <a:off x="1672173" y="2410759"/>
              <a:ext cx="2172512" cy="139028"/>
              <a:chOff x="1672173" y="2410759"/>
              <a:chExt cx="2172512" cy="139028"/>
            </a:xfrm>
          </p:grpSpPr>
          <p:cxnSp>
            <p:nvCxnSpPr>
              <p:cNvPr id="1397" name="Google Shape;1397;p9"/>
              <p:cNvCxnSpPr/>
              <p:nvPr/>
            </p:nvCxnSpPr>
            <p:spPr>
              <a:xfrm>
                <a:off x="1672173" y="2410759"/>
                <a:ext cx="2172512" cy="0"/>
              </a:xfrm>
              <a:prstGeom prst="straightConnector1">
                <a:avLst/>
              </a:prstGeom>
              <a:noFill/>
              <a:ln cap="flat" cmpd="sng" w="12700">
                <a:solidFill>
                  <a:schemeClr val="accent6"/>
                </a:solidFill>
                <a:prstDash val="solid"/>
                <a:miter lim="800000"/>
                <a:headEnd len="sm" w="sm" type="none"/>
                <a:tailEnd len="sm" w="sm" type="none"/>
              </a:ln>
            </p:spPr>
          </p:cxnSp>
          <p:cxnSp>
            <p:nvCxnSpPr>
              <p:cNvPr id="1398" name="Google Shape;1398;p9"/>
              <p:cNvCxnSpPr/>
              <p:nvPr/>
            </p:nvCxnSpPr>
            <p:spPr>
              <a:xfrm>
                <a:off x="1672173" y="2410759"/>
                <a:ext cx="0" cy="139028"/>
              </a:xfrm>
              <a:prstGeom prst="straightConnector1">
                <a:avLst/>
              </a:prstGeom>
              <a:noFill/>
              <a:ln cap="flat" cmpd="sng" w="12700">
                <a:solidFill>
                  <a:schemeClr val="accent6"/>
                </a:solidFill>
                <a:prstDash val="solid"/>
                <a:miter lim="800000"/>
                <a:headEnd len="sm" w="sm" type="none"/>
                <a:tailEnd len="sm" w="sm" type="none"/>
              </a:ln>
            </p:spPr>
          </p:cxnSp>
          <p:cxnSp>
            <p:nvCxnSpPr>
              <p:cNvPr id="1399" name="Google Shape;1399;p9"/>
              <p:cNvCxnSpPr/>
              <p:nvPr/>
            </p:nvCxnSpPr>
            <p:spPr>
              <a:xfrm rot="10800000">
                <a:off x="3840832" y="2410759"/>
                <a:ext cx="0" cy="139026"/>
              </a:xfrm>
              <a:prstGeom prst="straightConnector1">
                <a:avLst/>
              </a:prstGeom>
              <a:noFill/>
              <a:ln cap="flat" cmpd="sng" w="12700">
                <a:solidFill>
                  <a:schemeClr val="accent6"/>
                </a:solidFill>
                <a:prstDash val="solid"/>
                <a:miter lim="800000"/>
                <a:headEnd len="sm" w="sm" type="none"/>
                <a:tailEnd len="sm" w="sm" type="none"/>
              </a:ln>
            </p:spPr>
          </p:cxnSp>
        </p:grpSp>
      </p:grpSp>
      <p:pic>
        <p:nvPicPr>
          <p:cNvPr id="1400" name="Google Shape;1400;p9"/>
          <p:cNvPicPr preferRelativeResize="0"/>
          <p:nvPr/>
        </p:nvPicPr>
        <p:blipFill rotWithShape="1">
          <a:blip r:embed="rId3">
            <a:alphaModFix/>
          </a:blip>
          <a:srcRect b="0" l="0" r="0" t="0"/>
          <a:stretch/>
        </p:blipFill>
        <p:spPr>
          <a:xfrm>
            <a:off x="530570" y="1899170"/>
            <a:ext cx="899934" cy="137160"/>
          </a:xfrm>
          <a:prstGeom prst="rect">
            <a:avLst/>
          </a:prstGeom>
          <a:noFill/>
          <a:ln>
            <a:noFill/>
          </a:ln>
        </p:spPr>
      </p:pic>
      <p:pic>
        <p:nvPicPr>
          <p:cNvPr id="1401" name="Google Shape;1401;p9"/>
          <p:cNvPicPr preferRelativeResize="0"/>
          <p:nvPr/>
        </p:nvPicPr>
        <p:blipFill rotWithShape="1">
          <a:blip r:embed="rId4">
            <a:alphaModFix amt="26000"/>
          </a:blip>
          <a:srcRect b="0" l="0" r="0" t="0"/>
          <a:stretch/>
        </p:blipFill>
        <p:spPr>
          <a:xfrm>
            <a:off x="2088440" y="1103366"/>
            <a:ext cx="1286330" cy="1286330"/>
          </a:xfrm>
          <a:prstGeom prst="rect">
            <a:avLst/>
          </a:prstGeom>
          <a:noFill/>
          <a:ln>
            <a:noFill/>
          </a:ln>
        </p:spPr>
      </p:pic>
      <p:sp>
        <p:nvSpPr>
          <p:cNvPr id="1402" name="Google Shape;1402;p9"/>
          <p:cNvSpPr/>
          <p:nvPr/>
        </p:nvSpPr>
        <p:spPr>
          <a:xfrm>
            <a:off x="1602821" y="1528528"/>
            <a:ext cx="244796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D9D9D9"/>
                </a:solidFill>
                <a:latin typeface="Arial"/>
                <a:ea typeface="Arial"/>
                <a:cs typeface="Arial"/>
                <a:sym typeface="Arial"/>
              </a:rPr>
              <a:t>Automated end-to-end workflows  Self service catalog</a:t>
            </a:r>
            <a:endParaRPr/>
          </a:p>
        </p:txBody>
      </p:sp>
      <p:sp>
        <p:nvSpPr>
          <p:cNvPr id="1403" name="Google Shape;1403;p9"/>
          <p:cNvSpPr/>
          <p:nvPr/>
        </p:nvSpPr>
        <p:spPr>
          <a:xfrm>
            <a:off x="308650" y="1275735"/>
            <a:ext cx="4845911" cy="950802"/>
          </a:xfrm>
          <a:prstGeom prst="rect">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1404" name="Google Shape;1404;p9"/>
          <p:cNvSpPr/>
          <p:nvPr/>
        </p:nvSpPr>
        <p:spPr>
          <a:xfrm>
            <a:off x="2693828" y="2195203"/>
            <a:ext cx="82492" cy="7859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id="1405" name="Google Shape;1405;p9"/>
          <p:cNvSpPr/>
          <p:nvPr/>
        </p:nvSpPr>
        <p:spPr>
          <a:xfrm>
            <a:off x="2690118" y="2195203"/>
            <a:ext cx="82492" cy="78594"/>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sp>
        <p:nvSpPr>
          <p:cNvPr descr="                              Dell - Internal Use - Confidential&#10;" id="1406" name="Google Shape;1406;p9"/>
          <p:cNvSpPr txBox="1"/>
          <p:nvPr/>
        </p:nvSpPr>
        <p:spPr>
          <a:xfrm>
            <a:off x="4200103" y="5022289"/>
            <a:ext cx="743793" cy="6925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chemeClr val="dk2"/>
              </a:buClr>
              <a:buSzPts val="500"/>
              <a:buFont typeface="Arial"/>
              <a:buNone/>
            </a:pPr>
            <a:r>
              <a:rPr b="0" i="0" lang="en-US" sz="500" u="none" cap="none" strike="noStrike">
                <a:solidFill>
                  <a:schemeClr val="dk2"/>
                </a:solidFill>
                <a:latin typeface="Arial"/>
                <a:ea typeface="Arial"/>
                <a:cs typeface="Arial"/>
                <a:sym typeface="Arial"/>
              </a:rPr>
              <a:t>© Copyright 2020 Dell Inc.</a:t>
            </a:r>
            <a:endParaRPr/>
          </a:p>
        </p:txBody>
      </p:sp>
      <p:sp>
        <p:nvSpPr>
          <p:cNvPr id="1407" name="Google Shape;1407;p9"/>
          <p:cNvSpPr txBox="1"/>
          <p:nvPr/>
        </p:nvSpPr>
        <p:spPr>
          <a:xfrm>
            <a:off x="3895000" y="5015390"/>
            <a:ext cx="94578" cy="83100"/>
          </a:xfrm>
          <a:prstGeom prst="rect">
            <a:avLst/>
          </a:prstGeom>
          <a:noFill/>
          <a:ln>
            <a:noFill/>
          </a:ln>
        </p:spPr>
        <p:txBody>
          <a:bodyPr anchorCtr="0" anchor="ctr" bIns="0" lIns="0" spcFirstLastPara="1" rIns="0" wrap="square" tIns="0">
            <a:spAutoFit/>
          </a:bodyPr>
          <a:lstStyle/>
          <a:p>
            <a:pPr indent="0" lvl="0" marL="0" marR="0" rtl="0" algn="r">
              <a:lnSpc>
                <a:spcPct val="90000"/>
              </a:lnSpc>
              <a:spcBef>
                <a:spcPts val="0"/>
              </a:spcBef>
              <a:spcAft>
                <a:spcPts val="0"/>
              </a:spcAft>
              <a:buClr>
                <a:srgbClr val="0076CE"/>
              </a:buClr>
              <a:buSzPts val="600"/>
              <a:buFont typeface="Arial"/>
              <a:buNone/>
            </a:pPr>
            <a:fld id="{00000000-1234-1234-1234-123412341234}" type="slidenum">
              <a:rPr b="0" i="0" lang="en-US" sz="600" u="none" cap="none" strike="noStrike">
                <a:solidFill>
                  <a:schemeClr val="dk2"/>
                </a:solidFill>
                <a:latin typeface="Arial"/>
                <a:ea typeface="Arial"/>
                <a:cs typeface="Arial"/>
                <a:sym typeface="Arial"/>
              </a:rPr>
              <a:t>‹#›</a:t>
            </a:fld>
            <a:endParaRPr b="0" i="0" sz="600" u="none" cap="none" strike="noStrike">
              <a:solidFill>
                <a:schemeClr val="dk2"/>
              </a:solidFill>
              <a:latin typeface="Arial"/>
              <a:ea typeface="Arial"/>
              <a:cs typeface="Arial"/>
              <a:sym typeface="Arial"/>
            </a:endParaRPr>
          </a:p>
        </p:txBody>
      </p:sp>
      <p:sp>
        <p:nvSpPr>
          <p:cNvPr id="1408" name="Google Shape;1408;p9"/>
          <p:cNvSpPr txBox="1"/>
          <p:nvPr/>
        </p:nvSpPr>
        <p:spPr>
          <a:xfrm>
            <a:off x="5865263" y="1555620"/>
            <a:ext cx="2598253" cy="221871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Automate storage provisioning processes</a:t>
            </a:r>
            <a:endParaRPr/>
          </a:p>
          <a:p>
            <a:pPr indent="0" lvl="0" marL="0" marR="0" rtl="0" algn="l">
              <a:spcBef>
                <a:spcPts val="2400"/>
              </a:spcBef>
              <a:spcAft>
                <a:spcPts val="0"/>
              </a:spcAft>
              <a:buClr>
                <a:schemeClr val="dk1"/>
              </a:buClr>
              <a:buSzPts val="1800"/>
              <a:buFont typeface="Arial"/>
              <a:buNone/>
            </a:pPr>
            <a:r>
              <a:rPr lang="en-US" sz="1800">
                <a:solidFill>
                  <a:schemeClr val="dk1"/>
                </a:solidFill>
                <a:latin typeface="Arial"/>
                <a:ea typeface="Arial"/>
                <a:cs typeface="Arial"/>
                <a:sym typeface="Arial"/>
              </a:rPr>
              <a:t>Deploy new resources in </a:t>
            </a:r>
            <a:r>
              <a:rPr b="1" lang="en-US" sz="1800">
                <a:solidFill>
                  <a:schemeClr val="lt1"/>
                </a:solidFill>
                <a:latin typeface="Arial"/>
                <a:ea typeface="Arial"/>
                <a:cs typeface="Arial"/>
                <a:sym typeface="Arial"/>
              </a:rPr>
              <a:t>seconds</a:t>
            </a:r>
            <a:r>
              <a:rPr lang="en-US" sz="1800">
                <a:solidFill>
                  <a:schemeClr val="dk1"/>
                </a:solidFill>
                <a:latin typeface="Arial"/>
                <a:ea typeface="Arial"/>
                <a:cs typeface="Arial"/>
                <a:sym typeface="Arial"/>
              </a:rPr>
              <a:t> vs days*</a:t>
            </a:r>
            <a:endParaRPr/>
          </a:p>
          <a:p>
            <a:pPr indent="0" lvl="0" marL="0" marR="0" rtl="0" algn="l">
              <a:spcBef>
                <a:spcPts val="2400"/>
              </a:spcBef>
              <a:spcAft>
                <a:spcPts val="0"/>
              </a:spcAft>
              <a:buClr>
                <a:schemeClr val="dk1"/>
              </a:buClr>
              <a:buSzPts val="1800"/>
              <a:buFont typeface="Arial"/>
              <a:buNone/>
            </a:pPr>
            <a:r>
              <a:rPr lang="en-US" sz="1800">
                <a:solidFill>
                  <a:schemeClr val="dk1"/>
                </a:solidFill>
                <a:latin typeface="Arial"/>
                <a:ea typeface="Arial"/>
                <a:cs typeface="Arial"/>
                <a:sym typeface="Arial"/>
              </a:rPr>
              <a:t>Eliminate manual steps to reduce risk</a:t>
            </a:r>
            <a:endParaRPr/>
          </a:p>
        </p:txBody>
      </p:sp>
      <p:cxnSp>
        <p:nvCxnSpPr>
          <p:cNvPr id="1409" name="Google Shape;1409;p9"/>
          <p:cNvCxnSpPr/>
          <p:nvPr/>
        </p:nvCxnSpPr>
        <p:spPr>
          <a:xfrm>
            <a:off x="5925528" y="2268203"/>
            <a:ext cx="2317000" cy="0"/>
          </a:xfrm>
          <a:prstGeom prst="straightConnector1">
            <a:avLst/>
          </a:prstGeom>
          <a:noFill/>
          <a:ln cap="flat" cmpd="sng" w="12700">
            <a:solidFill>
              <a:schemeClr val="accent1">
                <a:alpha val="29803"/>
              </a:schemeClr>
            </a:solidFill>
            <a:prstDash val="solid"/>
            <a:miter lim="800000"/>
            <a:headEnd len="sm" w="sm" type="none"/>
            <a:tailEnd len="sm" w="sm" type="none"/>
          </a:ln>
        </p:spPr>
      </p:cxnSp>
      <p:cxnSp>
        <p:nvCxnSpPr>
          <p:cNvPr id="1410" name="Google Shape;1410;p9"/>
          <p:cNvCxnSpPr/>
          <p:nvPr/>
        </p:nvCxnSpPr>
        <p:spPr>
          <a:xfrm>
            <a:off x="5925528" y="3169694"/>
            <a:ext cx="2317000" cy="0"/>
          </a:xfrm>
          <a:prstGeom prst="straightConnector1">
            <a:avLst/>
          </a:prstGeom>
          <a:noFill/>
          <a:ln cap="flat" cmpd="sng" w="12700">
            <a:solidFill>
              <a:schemeClr val="accent1">
                <a:alpha val="29803"/>
              </a:schemeClr>
            </a:solidFill>
            <a:prstDash val="solid"/>
            <a:miter lim="800000"/>
            <a:headEnd len="sm" w="sm" type="none"/>
            <a:tailEnd len="sm" w="sm" type="none"/>
          </a:ln>
        </p:spPr>
      </p:cxnSp>
      <p:sp>
        <p:nvSpPr>
          <p:cNvPr id="1411" name="Google Shape;1411;p9"/>
          <p:cNvSpPr txBox="1"/>
          <p:nvPr/>
        </p:nvSpPr>
        <p:spPr>
          <a:xfrm>
            <a:off x="112059" y="4704295"/>
            <a:ext cx="2840521" cy="1384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900">
                <a:solidFill>
                  <a:schemeClr val="dk2"/>
                </a:solidFill>
                <a:latin typeface="Arial"/>
                <a:ea typeface="Arial"/>
                <a:cs typeface="Arial"/>
                <a:sym typeface="Arial"/>
              </a:rPr>
              <a:t>*Assumes multiple teams and manual approval process</a:t>
            </a:r>
            <a:endParaRPr/>
          </a:p>
        </p:txBody>
      </p:sp>
      <p:cxnSp>
        <p:nvCxnSpPr>
          <p:cNvPr id="1412" name="Google Shape;1412;p9"/>
          <p:cNvCxnSpPr>
            <a:endCxn id="1413" idx="0"/>
          </p:cNvCxnSpPr>
          <p:nvPr/>
        </p:nvCxnSpPr>
        <p:spPr>
          <a:xfrm>
            <a:off x="2211594" y="2463397"/>
            <a:ext cx="0" cy="199800"/>
          </a:xfrm>
          <a:prstGeom prst="straightConnector1">
            <a:avLst/>
          </a:prstGeom>
          <a:noFill/>
          <a:ln cap="flat" cmpd="sng" w="12700">
            <a:solidFill>
              <a:schemeClr val="accent6"/>
            </a:solidFill>
            <a:prstDash val="solid"/>
            <a:miter lim="800000"/>
            <a:headEnd len="sm" w="sm" type="none"/>
            <a:tailEnd len="sm" w="sm" type="none"/>
          </a:ln>
        </p:spPr>
      </p:cxnSp>
      <p:sp>
        <p:nvSpPr>
          <p:cNvPr id="1414" name="Google Shape;1414;p9"/>
          <p:cNvSpPr/>
          <p:nvPr/>
        </p:nvSpPr>
        <p:spPr>
          <a:xfrm>
            <a:off x="1805845" y="2611964"/>
            <a:ext cx="801986" cy="618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2"/>
              </a:solidFill>
              <a:latin typeface="Arial"/>
              <a:ea typeface="Arial"/>
              <a:cs typeface="Arial"/>
              <a:sym typeface="Arial"/>
            </a:endParaRPr>
          </a:p>
        </p:txBody>
      </p:sp>
      <p:grpSp>
        <p:nvGrpSpPr>
          <p:cNvPr id="1415" name="Google Shape;1415;p9"/>
          <p:cNvGrpSpPr/>
          <p:nvPr/>
        </p:nvGrpSpPr>
        <p:grpSpPr>
          <a:xfrm>
            <a:off x="1820911" y="2663197"/>
            <a:ext cx="781364" cy="546815"/>
            <a:chOff x="2383402" y="2522109"/>
            <a:chExt cx="927455" cy="652468"/>
          </a:xfrm>
        </p:grpSpPr>
        <p:pic>
          <p:nvPicPr>
            <p:cNvPr descr="A close up of a sign&#10;&#10;Description generated with very high confidence" id="1413" name="Google Shape;1413;p9"/>
            <p:cNvPicPr preferRelativeResize="0"/>
            <p:nvPr/>
          </p:nvPicPr>
          <p:blipFill rotWithShape="1">
            <a:blip r:embed="rId5">
              <a:alphaModFix/>
            </a:blip>
            <a:srcRect b="0" l="0" r="0" t="0"/>
            <a:stretch/>
          </p:blipFill>
          <p:spPr>
            <a:xfrm>
              <a:off x="2629676" y="2522109"/>
              <a:ext cx="434909" cy="423334"/>
            </a:xfrm>
            <a:prstGeom prst="rect">
              <a:avLst/>
            </a:prstGeom>
            <a:noFill/>
            <a:ln>
              <a:noFill/>
            </a:ln>
          </p:spPr>
        </p:pic>
        <p:sp>
          <p:nvSpPr>
            <p:cNvPr id="1416" name="Google Shape;1416;p9"/>
            <p:cNvSpPr txBox="1"/>
            <p:nvPr/>
          </p:nvSpPr>
          <p:spPr>
            <a:xfrm>
              <a:off x="2383402" y="3009318"/>
              <a:ext cx="927455" cy="16525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chemeClr val="dk2"/>
                  </a:solidFill>
                  <a:latin typeface="Arial"/>
                  <a:ea typeface="Arial"/>
                  <a:cs typeface="Arial"/>
                  <a:sym typeface="Arial"/>
                </a:rPr>
                <a:t>Kubernetes</a:t>
              </a:r>
              <a:endParaRPr sz="800">
                <a:solidFill>
                  <a:schemeClr val="dk2"/>
                </a:solidFill>
                <a:latin typeface="Arial"/>
                <a:ea typeface="Arial"/>
                <a:cs typeface="Arial"/>
                <a:sym typeface="Arial"/>
              </a:endParaRPr>
            </a:p>
          </p:txBody>
        </p:sp>
      </p:grpSp>
      <p:sp>
        <p:nvSpPr>
          <p:cNvPr id="1417" name="Google Shape;1417;p9"/>
          <p:cNvSpPr/>
          <p:nvPr/>
        </p:nvSpPr>
        <p:spPr>
          <a:xfrm>
            <a:off x="755504" y="2611964"/>
            <a:ext cx="801986" cy="618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2"/>
              </a:solidFill>
              <a:latin typeface="Arial"/>
              <a:ea typeface="Arial"/>
              <a:cs typeface="Arial"/>
              <a:sym typeface="Arial"/>
            </a:endParaRPr>
          </a:p>
        </p:txBody>
      </p:sp>
      <p:grpSp>
        <p:nvGrpSpPr>
          <p:cNvPr id="1418" name="Google Shape;1418;p9"/>
          <p:cNvGrpSpPr/>
          <p:nvPr/>
        </p:nvGrpSpPr>
        <p:grpSpPr>
          <a:xfrm>
            <a:off x="762871" y="2671208"/>
            <a:ext cx="781500" cy="531024"/>
            <a:chOff x="1299268" y="2671208"/>
            <a:chExt cx="781500" cy="531024"/>
          </a:xfrm>
        </p:grpSpPr>
        <p:sp>
          <p:nvSpPr>
            <p:cNvPr id="1419" name="Google Shape;1419;p9"/>
            <p:cNvSpPr txBox="1"/>
            <p:nvPr/>
          </p:nvSpPr>
          <p:spPr>
            <a:xfrm>
              <a:off x="1299268" y="3063632"/>
              <a:ext cx="781500" cy="1386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chemeClr val="dk2"/>
                  </a:solidFill>
                  <a:latin typeface="Arial"/>
                  <a:ea typeface="Arial"/>
                  <a:cs typeface="Arial"/>
                  <a:sym typeface="Arial"/>
                </a:rPr>
                <a:t>Nutani</a:t>
              </a:r>
              <a:r>
                <a:rPr lang="en-US" sz="900">
                  <a:solidFill>
                    <a:schemeClr val="dk2"/>
                  </a:solidFill>
                </a:rPr>
                <a:t>x</a:t>
              </a:r>
              <a:endParaRPr sz="800">
                <a:solidFill>
                  <a:schemeClr val="dk2"/>
                </a:solidFill>
                <a:latin typeface="Arial"/>
                <a:ea typeface="Arial"/>
                <a:cs typeface="Arial"/>
                <a:sym typeface="Arial"/>
              </a:endParaRPr>
            </a:p>
          </p:txBody>
        </p:sp>
        <p:grpSp>
          <p:nvGrpSpPr>
            <p:cNvPr id="1420" name="Google Shape;1420;p9"/>
            <p:cNvGrpSpPr/>
            <p:nvPr/>
          </p:nvGrpSpPr>
          <p:grpSpPr>
            <a:xfrm>
              <a:off x="1500408" y="2671208"/>
              <a:ext cx="386287" cy="378399"/>
              <a:chOff x="3249540" y="1494568"/>
              <a:chExt cx="446801" cy="457070"/>
            </a:xfrm>
          </p:grpSpPr>
          <p:pic>
            <p:nvPicPr>
              <p:cNvPr id="1421" name="Google Shape;1421;p9"/>
              <p:cNvPicPr preferRelativeResize="0"/>
              <p:nvPr/>
            </p:nvPicPr>
            <p:blipFill rotWithShape="1">
              <a:blip r:embed="rId6">
                <a:alphaModFix/>
              </a:blip>
              <a:srcRect b="0" l="0" r="0" t="0"/>
              <a:stretch/>
            </p:blipFill>
            <p:spPr>
              <a:xfrm>
                <a:off x="3517085" y="1530453"/>
                <a:ext cx="179256" cy="179256"/>
              </a:xfrm>
              <a:prstGeom prst="rect">
                <a:avLst/>
              </a:prstGeom>
              <a:noFill/>
              <a:ln>
                <a:noFill/>
              </a:ln>
            </p:spPr>
          </p:pic>
          <p:pic>
            <p:nvPicPr>
              <p:cNvPr id="1422" name="Google Shape;1422;p9"/>
              <p:cNvPicPr preferRelativeResize="0"/>
              <p:nvPr/>
            </p:nvPicPr>
            <p:blipFill rotWithShape="1">
              <a:blip r:embed="rId7">
                <a:alphaModFix/>
              </a:blip>
              <a:srcRect b="0" l="0" r="0" t="0"/>
              <a:stretch/>
            </p:blipFill>
            <p:spPr>
              <a:xfrm>
                <a:off x="3258501" y="1762590"/>
                <a:ext cx="189048" cy="189048"/>
              </a:xfrm>
              <a:prstGeom prst="rect">
                <a:avLst/>
              </a:prstGeom>
              <a:noFill/>
              <a:ln>
                <a:noFill/>
              </a:ln>
            </p:spPr>
          </p:pic>
          <p:pic>
            <p:nvPicPr>
              <p:cNvPr id="1423" name="Google Shape;1423;p9"/>
              <p:cNvPicPr preferRelativeResize="0"/>
              <p:nvPr/>
            </p:nvPicPr>
            <p:blipFill rotWithShape="1">
              <a:blip r:embed="rId8">
                <a:alphaModFix/>
              </a:blip>
              <a:srcRect b="0" l="0" r="0" t="0"/>
              <a:stretch/>
            </p:blipFill>
            <p:spPr>
              <a:xfrm>
                <a:off x="3518903" y="1769451"/>
                <a:ext cx="175618" cy="173326"/>
              </a:xfrm>
              <a:prstGeom prst="rect">
                <a:avLst/>
              </a:prstGeom>
              <a:noFill/>
              <a:ln>
                <a:noFill/>
              </a:ln>
            </p:spPr>
          </p:pic>
          <p:grpSp>
            <p:nvGrpSpPr>
              <p:cNvPr id="1424" name="Google Shape;1424;p9"/>
              <p:cNvGrpSpPr/>
              <p:nvPr/>
            </p:nvGrpSpPr>
            <p:grpSpPr>
              <a:xfrm>
                <a:off x="3249540" y="1494568"/>
                <a:ext cx="202890" cy="211693"/>
                <a:chOff x="338402" y="2002916"/>
                <a:chExt cx="608383" cy="634776"/>
              </a:xfrm>
            </p:grpSpPr>
            <p:sp>
              <p:nvSpPr>
                <p:cNvPr id="1425" name="Google Shape;1425;p9"/>
                <p:cNvSpPr/>
                <p:nvPr/>
              </p:nvSpPr>
              <p:spPr>
                <a:xfrm>
                  <a:off x="854217" y="2070818"/>
                  <a:ext cx="92568" cy="92568"/>
                </a:xfrm>
                <a:prstGeom prst="ellipse">
                  <a:avLst/>
                </a:prstGeom>
                <a:gradFill>
                  <a:gsLst>
                    <a:gs pos="0">
                      <a:srgbClr val="FEB56C"/>
                    </a:gs>
                    <a:gs pos="35000">
                      <a:srgbClr val="F4911F"/>
                    </a:gs>
                    <a:gs pos="91000">
                      <a:srgbClr val="FFB11A"/>
                    </a:gs>
                    <a:gs pos="100000">
                      <a:srgbClr val="FFB11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2"/>
                    </a:solidFill>
                    <a:latin typeface="Arial"/>
                    <a:ea typeface="Arial"/>
                    <a:cs typeface="Arial"/>
                    <a:sym typeface="Arial"/>
                  </a:endParaRPr>
                </a:p>
              </p:txBody>
            </p:sp>
            <p:grpSp>
              <p:nvGrpSpPr>
                <p:cNvPr id="1426" name="Google Shape;1426;p9"/>
                <p:cNvGrpSpPr/>
                <p:nvPr/>
              </p:nvGrpSpPr>
              <p:grpSpPr>
                <a:xfrm>
                  <a:off x="338402" y="2002916"/>
                  <a:ext cx="593725" cy="634776"/>
                  <a:chOff x="-1966702" y="1970945"/>
                  <a:chExt cx="1895938" cy="2027022"/>
                </a:xfrm>
              </p:grpSpPr>
              <p:sp>
                <p:nvSpPr>
                  <p:cNvPr id="1427" name="Google Shape;1427;p9"/>
                  <p:cNvSpPr/>
                  <p:nvPr/>
                </p:nvSpPr>
                <p:spPr>
                  <a:xfrm>
                    <a:off x="-1855125" y="2329319"/>
                    <a:ext cx="1668648" cy="1668648"/>
                  </a:xfrm>
                  <a:custGeom>
                    <a:rect b="b" l="l" r="r" t="t"/>
                    <a:pathLst>
                      <a:path extrusionOk="0" h="1668648" w="1668648">
                        <a:moveTo>
                          <a:pt x="834324" y="0"/>
                        </a:moveTo>
                        <a:cubicBezTo>
                          <a:pt x="1295108" y="0"/>
                          <a:pt x="1668648" y="373540"/>
                          <a:pt x="1668648" y="834324"/>
                        </a:cubicBezTo>
                        <a:cubicBezTo>
                          <a:pt x="1668648" y="1295108"/>
                          <a:pt x="1295108" y="1668648"/>
                          <a:pt x="834324" y="1668648"/>
                        </a:cubicBezTo>
                        <a:cubicBezTo>
                          <a:pt x="373540" y="1668648"/>
                          <a:pt x="0" y="1295108"/>
                          <a:pt x="0" y="834324"/>
                        </a:cubicBezTo>
                        <a:cubicBezTo>
                          <a:pt x="0" y="373540"/>
                          <a:pt x="373540" y="0"/>
                          <a:pt x="834324" y="0"/>
                        </a:cubicBezTo>
                        <a:close/>
                        <a:moveTo>
                          <a:pt x="839935" y="299468"/>
                        </a:moveTo>
                        <a:cubicBezTo>
                          <a:pt x="564751" y="299468"/>
                          <a:pt x="341670" y="522549"/>
                          <a:pt x="341670" y="797733"/>
                        </a:cubicBezTo>
                        <a:cubicBezTo>
                          <a:pt x="341670" y="1072917"/>
                          <a:pt x="564751" y="1295998"/>
                          <a:pt x="839935" y="1295998"/>
                        </a:cubicBezTo>
                        <a:cubicBezTo>
                          <a:pt x="1115119" y="1295998"/>
                          <a:pt x="1338200" y="1072917"/>
                          <a:pt x="1338200" y="797733"/>
                        </a:cubicBezTo>
                        <a:cubicBezTo>
                          <a:pt x="1338200" y="522549"/>
                          <a:pt x="1115119" y="299468"/>
                          <a:pt x="839935" y="299468"/>
                        </a:cubicBezTo>
                        <a:close/>
                      </a:path>
                    </a:pathLst>
                  </a:custGeom>
                  <a:gradFill>
                    <a:gsLst>
                      <a:gs pos="0">
                        <a:srgbClr val="F78D20"/>
                      </a:gs>
                      <a:gs pos="43000">
                        <a:srgbClr val="F78D20"/>
                      </a:gs>
                      <a:gs pos="65000">
                        <a:srgbClr val="F8A51C"/>
                      </a:gs>
                      <a:gs pos="100000">
                        <a:srgbClr val="F8A51C"/>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chemeClr val="lt2"/>
                      </a:solidFill>
                      <a:latin typeface="Arial"/>
                      <a:ea typeface="Arial"/>
                      <a:cs typeface="Arial"/>
                      <a:sym typeface="Arial"/>
                    </a:endParaRPr>
                  </a:p>
                </p:txBody>
              </p:sp>
              <p:sp>
                <p:nvSpPr>
                  <p:cNvPr id="1428" name="Google Shape;1428;p9"/>
                  <p:cNvSpPr/>
                  <p:nvPr/>
                </p:nvSpPr>
                <p:spPr>
                  <a:xfrm rot="8216380">
                    <a:off x="-1692652" y="2251341"/>
                    <a:ext cx="1347839" cy="1334508"/>
                  </a:xfrm>
                  <a:custGeom>
                    <a:rect b="b" l="l" r="r" t="t"/>
                    <a:pathLst>
                      <a:path extrusionOk="0" h="436228" w="440586">
                        <a:moveTo>
                          <a:pt x="79880" y="356348"/>
                        </a:moveTo>
                        <a:cubicBezTo>
                          <a:pt x="30526" y="306994"/>
                          <a:pt x="0" y="238813"/>
                          <a:pt x="1" y="163502"/>
                        </a:cubicBezTo>
                        <a:cubicBezTo>
                          <a:pt x="0" y="107019"/>
                          <a:pt x="17171" y="54546"/>
                          <a:pt x="46578" y="11018"/>
                        </a:cubicBezTo>
                        <a:lnTo>
                          <a:pt x="55668" y="0"/>
                        </a:lnTo>
                        <a:lnTo>
                          <a:pt x="70395" y="41783"/>
                        </a:lnTo>
                        <a:cubicBezTo>
                          <a:pt x="77166" y="57226"/>
                          <a:pt x="85450" y="73214"/>
                          <a:pt x="95147" y="89517"/>
                        </a:cubicBezTo>
                        <a:lnTo>
                          <a:pt x="110469" y="119069"/>
                        </a:lnTo>
                        <a:cubicBezTo>
                          <a:pt x="106222" y="138938"/>
                          <a:pt x="104971" y="150705"/>
                          <a:pt x="104259" y="169863"/>
                        </a:cubicBezTo>
                        <a:cubicBezTo>
                          <a:pt x="105702" y="212445"/>
                          <a:pt x="123389" y="254478"/>
                          <a:pt x="156979" y="285867"/>
                        </a:cubicBezTo>
                        <a:cubicBezTo>
                          <a:pt x="190568" y="317256"/>
                          <a:pt x="233701" y="332059"/>
                          <a:pt x="276284" y="330618"/>
                        </a:cubicBezTo>
                        <a:cubicBezTo>
                          <a:pt x="293213" y="328686"/>
                          <a:pt x="307344" y="325368"/>
                          <a:pt x="322482" y="320535"/>
                        </a:cubicBezTo>
                        <a:cubicBezTo>
                          <a:pt x="357499" y="343062"/>
                          <a:pt x="392468" y="360987"/>
                          <a:pt x="424199" y="372408"/>
                        </a:cubicBezTo>
                        <a:lnTo>
                          <a:pt x="440586" y="376963"/>
                        </a:lnTo>
                        <a:lnTo>
                          <a:pt x="425210" y="389650"/>
                        </a:lnTo>
                        <a:cubicBezTo>
                          <a:pt x="381682" y="419057"/>
                          <a:pt x="329209" y="436228"/>
                          <a:pt x="272726" y="436228"/>
                        </a:cubicBezTo>
                        <a:cubicBezTo>
                          <a:pt x="197415" y="436228"/>
                          <a:pt x="129234" y="405701"/>
                          <a:pt x="79880" y="356348"/>
                        </a:cubicBezTo>
                        <a:close/>
                      </a:path>
                    </a:pathLst>
                  </a:custGeom>
                  <a:gradFill>
                    <a:gsLst>
                      <a:gs pos="0">
                        <a:schemeClr val="dk2"/>
                      </a:gs>
                      <a:gs pos="16000">
                        <a:schemeClr val="dk2"/>
                      </a:gs>
                      <a:gs pos="31000">
                        <a:srgbClr val="FEC186"/>
                      </a:gs>
                      <a:gs pos="57000">
                        <a:srgbClr val="F47121"/>
                      </a:gs>
                      <a:gs pos="100000">
                        <a:srgbClr val="F47121"/>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2"/>
                      </a:solidFill>
                      <a:latin typeface="Arial"/>
                      <a:ea typeface="Arial"/>
                      <a:cs typeface="Arial"/>
                      <a:sym typeface="Arial"/>
                    </a:endParaRPr>
                  </a:p>
                </p:txBody>
              </p:sp>
            </p:grpSp>
          </p:grpSp>
        </p:grpSp>
      </p:grpSp>
      <p:cxnSp>
        <p:nvCxnSpPr>
          <p:cNvPr id="1429" name="Google Shape;1429;p9"/>
          <p:cNvCxnSpPr/>
          <p:nvPr/>
        </p:nvCxnSpPr>
        <p:spPr>
          <a:xfrm flipH="1">
            <a:off x="3248941" y="2466827"/>
            <a:ext cx="6788" cy="575393"/>
          </a:xfrm>
          <a:prstGeom prst="straightConnector1">
            <a:avLst/>
          </a:prstGeom>
          <a:noFill/>
          <a:ln cap="flat" cmpd="sng" w="12700">
            <a:solidFill>
              <a:schemeClr val="accent6"/>
            </a:solidFill>
            <a:prstDash val="solid"/>
            <a:miter lim="800000"/>
            <a:headEnd len="sm" w="sm" type="none"/>
            <a:tailEnd len="sm" w="sm" type="none"/>
          </a:ln>
        </p:spPr>
      </p:cxnSp>
      <p:sp>
        <p:nvSpPr>
          <p:cNvPr id="1430" name="Google Shape;1430;p9"/>
          <p:cNvSpPr/>
          <p:nvPr/>
        </p:nvSpPr>
        <p:spPr>
          <a:xfrm>
            <a:off x="2851342" y="2611964"/>
            <a:ext cx="801986" cy="618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2"/>
              </a:solidFill>
              <a:latin typeface="Arial"/>
              <a:ea typeface="Arial"/>
              <a:cs typeface="Arial"/>
              <a:sym typeface="Arial"/>
            </a:endParaRPr>
          </a:p>
        </p:txBody>
      </p:sp>
      <p:pic>
        <p:nvPicPr>
          <p:cNvPr descr="A picture containing clipart&#10;&#10;Description generated with very high confidence" id="1431" name="Google Shape;1431;p9"/>
          <p:cNvPicPr preferRelativeResize="0"/>
          <p:nvPr/>
        </p:nvPicPr>
        <p:blipFill rotWithShape="1">
          <a:blip r:embed="rId9">
            <a:alphaModFix/>
          </a:blip>
          <a:srcRect b="0" l="0" r="0" t="0"/>
          <a:stretch/>
        </p:blipFill>
        <p:spPr>
          <a:xfrm>
            <a:off x="3069455" y="2676460"/>
            <a:ext cx="365760" cy="365760"/>
          </a:xfrm>
          <a:prstGeom prst="rect">
            <a:avLst/>
          </a:prstGeom>
          <a:noFill/>
          <a:ln>
            <a:noFill/>
          </a:ln>
        </p:spPr>
      </p:pic>
      <p:sp>
        <p:nvSpPr>
          <p:cNvPr id="1432" name="Google Shape;1432;p9"/>
          <p:cNvSpPr txBox="1"/>
          <p:nvPr/>
        </p:nvSpPr>
        <p:spPr>
          <a:xfrm>
            <a:off x="2861653" y="3075824"/>
            <a:ext cx="781364"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chemeClr val="dk2"/>
                </a:solidFill>
                <a:latin typeface="Arial"/>
                <a:ea typeface="Arial"/>
                <a:cs typeface="Arial"/>
                <a:sym typeface="Arial"/>
              </a:rPr>
              <a:t>Ansible</a:t>
            </a:r>
            <a:endParaRPr sz="800">
              <a:solidFill>
                <a:schemeClr val="dk2"/>
              </a:solidFill>
              <a:latin typeface="Arial"/>
              <a:ea typeface="Arial"/>
              <a:cs typeface="Arial"/>
              <a:sym typeface="Arial"/>
            </a:endParaRPr>
          </a:p>
        </p:txBody>
      </p:sp>
      <p:grpSp>
        <p:nvGrpSpPr>
          <p:cNvPr id="1433" name="Google Shape;1433;p9"/>
          <p:cNvGrpSpPr/>
          <p:nvPr/>
        </p:nvGrpSpPr>
        <p:grpSpPr>
          <a:xfrm flipH="1" rot="-5400000">
            <a:off x="4102762" y="3367526"/>
            <a:ext cx="527786" cy="365747"/>
            <a:chOff x="6024638" y="3914006"/>
            <a:chExt cx="1990725" cy="1379538"/>
          </a:xfrm>
        </p:grpSpPr>
        <p:sp>
          <p:nvSpPr>
            <p:cNvPr id="1434" name="Google Shape;1434;p9"/>
            <p:cNvSpPr/>
            <p:nvPr/>
          </p:nvSpPr>
          <p:spPr>
            <a:xfrm>
              <a:off x="7072388" y="4323581"/>
              <a:ext cx="942975" cy="969963"/>
            </a:xfrm>
            <a:custGeom>
              <a:rect b="b" l="l" r="r" t="t"/>
              <a:pathLst>
                <a:path extrusionOk="0" h="1055" w="1027">
                  <a:moveTo>
                    <a:pt x="549" y="1055"/>
                  </a:moveTo>
                  <a:cubicBezTo>
                    <a:pt x="474" y="1055"/>
                    <a:pt x="410" y="1030"/>
                    <a:pt x="363" y="982"/>
                  </a:cubicBezTo>
                  <a:cubicBezTo>
                    <a:pt x="283" y="899"/>
                    <a:pt x="283" y="778"/>
                    <a:pt x="284" y="758"/>
                  </a:cubicBezTo>
                  <a:cubicBezTo>
                    <a:pt x="284" y="295"/>
                    <a:pt x="284" y="295"/>
                    <a:pt x="284" y="295"/>
                  </a:cubicBezTo>
                  <a:cubicBezTo>
                    <a:pt x="284" y="240"/>
                    <a:pt x="270" y="199"/>
                    <a:pt x="243" y="172"/>
                  </a:cubicBezTo>
                  <a:cubicBezTo>
                    <a:pt x="204" y="134"/>
                    <a:pt x="149" y="133"/>
                    <a:pt x="148" y="133"/>
                  </a:cubicBezTo>
                  <a:cubicBezTo>
                    <a:pt x="148" y="133"/>
                    <a:pt x="148" y="133"/>
                    <a:pt x="148" y="133"/>
                  </a:cubicBezTo>
                  <a:cubicBezTo>
                    <a:pt x="66" y="133"/>
                    <a:pt x="66" y="133"/>
                    <a:pt x="66" y="133"/>
                  </a:cubicBezTo>
                  <a:cubicBezTo>
                    <a:pt x="29" y="133"/>
                    <a:pt x="0" y="103"/>
                    <a:pt x="0" y="67"/>
                  </a:cubicBezTo>
                  <a:cubicBezTo>
                    <a:pt x="0" y="30"/>
                    <a:pt x="29" y="0"/>
                    <a:pt x="66" y="0"/>
                  </a:cubicBezTo>
                  <a:cubicBezTo>
                    <a:pt x="147" y="0"/>
                    <a:pt x="147" y="0"/>
                    <a:pt x="147" y="0"/>
                  </a:cubicBezTo>
                  <a:cubicBezTo>
                    <a:pt x="157" y="0"/>
                    <a:pt x="259" y="1"/>
                    <a:pt x="336" y="77"/>
                  </a:cubicBezTo>
                  <a:cubicBezTo>
                    <a:pt x="390" y="130"/>
                    <a:pt x="417" y="203"/>
                    <a:pt x="417" y="295"/>
                  </a:cubicBezTo>
                  <a:cubicBezTo>
                    <a:pt x="417" y="759"/>
                    <a:pt x="417" y="759"/>
                    <a:pt x="417" y="759"/>
                  </a:cubicBezTo>
                  <a:cubicBezTo>
                    <a:pt x="417" y="760"/>
                    <a:pt x="417" y="760"/>
                    <a:pt x="417" y="761"/>
                  </a:cubicBezTo>
                  <a:cubicBezTo>
                    <a:pt x="416" y="784"/>
                    <a:pt x="423" y="852"/>
                    <a:pt x="460" y="890"/>
                  </a:cubicBezTo>
                  <a:cubicBezTo>
                    <a:pt x="481" y="912"/>
                    <a:pt x="510" y="922"/>
                    <a:pt x="549" y="922"/>
                  </a:cubicBezTo>
                  <a:cubicBezTo>
                    <a:pt x="674" y="922"/>
                    <a:pt x="677" y="776"/>
                    <a:pt x="677" y="759"/>
                  </a:cubicBezTo>
                  <a:cubicBezTo>
                    <a:pt x="677" y="758"/>
                    <a:pt x="677" y="758"/>
                    <a:pt x="677" y="757"/>
                  </a:cubicBezTo>
                  <a:cubicBezTo>
                    <a:pt x="684" y="512"/>
                    <a:pt x="684" y="512"/>
                    <a:pt x="684" y="512"/>
                  </a:cubicBezTo>
                  <a:cubicBezTo>
                    <a:pt x="684" y="510"/>
                    <a:pt x="684" y="509"/>
                    <a:pt x="684" y="508"/>
                  </a:cubicBezTo>
                  <a:cubicBezTo>
                    <a:pt x="691" y="426"/>
                    <a:pt x="758" y="270"/>
                    <a:pt x="960" y="270"/>
                  </a:cubicBezTo>
                  <a:cubicBezTo>
                    <a:pt x="997" y="270"/>
                    <a:pt x="1027" y="300"/>
                    <a:pt x="1027" y="337"/>
                  </a:cubicBezTo>
                  <a:cubicBezTo>
                    <a:pt x="1027" y="374"/>
                    <a:pt x="997" y="404"/>
                    <a:pt x="960" y="404"/>
                  </a:cubicBezTo>
                  <a:cubicBezTo>
                    <a:pt x="835" y="404"/>
                    <a:pt x="819" y="500"/>
                    <a:pt x="817" y="518"/>
                  </a:cubicBezTo>
                  <a:cubicBezTo>
                    <a:pt x="810" y="760"/>
                    <a:pt x="810" y="760"/>
                    <a:pt x="810" y="760"/>
                  </a:cubicBezTo>
                  <a:cubicBezTo>
                    <a:pt x="810" y="771"/>
                    <a:pt x="808" y="834"/>
                    <a:pt x="781" y="900"/>
                  </a:cubicBezTo>
                  <a:cubicBezTo>
                    <a:pt x="738" y="1000"/>
                    <a:pt x="656" y="1055"/>
                    <a:pt x="549" y="1055"/>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435" name="Google Shape;1435;p9"/>
            <p:cNvSpPr/>
            <p:nvPr/>
          </p:nvSpPr>
          <p:spPr>
            <a:xfrm>
              <a:off x="6342138" y="3914006"/>
              <a:ext cx="852488" cy="941388"/>
            </a:xfrm>
            <a:custGeom>
              <a:rect b="b" l="l" r="r" t="t"/>
              <a:pathLst>
                <a:path extrusionOk="0" h="1024" w="928">
                  <a:moveTo>
                    <a:pt x="66" y="1024"/>
                  </a:moveTo>
                  <a:cubicBezTo>
                    <a:pt x="49" y="1024"/>
                    <a:pt x="32" y="1018"/>
                    <a:pt x="20" y="1006"/>
                  </a:cubicBezTo>
                  <a:cubicBezTo>
                    <a:pt x="7" y="993"/>
                    <a:pt x="0" y="976"/>
                    <a:pt x="0" y="958"/>
                  </a:cubicBezTo>
                  <a:cubicBezTo>
                    <a:pt x="0" y="67"/>
                    <a:pt x="0" y="67"/>
                    <a:pt x="0" y="67"/>
                  </a:cubicBezTo>
                  <a:cubicBezTo>
                    <a:pt x="0" y="49"/>
                    <a:pt x="7" y="32"/>
                    <a:pt x="20" y="20"/>
                  </a:cubicBezTo>
                  <a:cubicBezTo>
                    <a:pt x="33" y="7"/>
                    <a:pt x="50" y="0"/>
                    <a:pt x="68" y="1"/>
                  </a:cubicBezTo>
                  <a:cubicBezTo>
                    <a:pt x="477" y="12"/>
                    <a:pt x="477" y="12"/>
                    <a:pt x="477" y="12"/>
                  </a:cubicBezTo>
                  <a:cubicBezTo>
                    <a:pt x="513" y="13"/>
                    <a:pt x="541" y="41"/>
                    <a:pt x="542" y="77"/>
                  </a:cubicBezTo>
                  <a:cubicBezTo>
                    <a:pt x="542" y="77"/>
                    <a:pt x="542" y="77"/>
                    <a:pt x="542" y="77"/>
                  </a:cubicBezTo>
                  <a:cubicBezTo>
                    <a:pt x="542" y="77"/>
                    <a:pt x="544" y="123"/>
                    <a:pt x="570" y="167"/>
                  </a:cubicBezTo>
                  <a:cubicBezTo>
                    <a:pt x="603" y="223"/>
                    <a:pt x="658" y="253"/>
                    <a:pt x="738" y="257"/>
                  </a:cubicBezTo>
                  <a:cubicBezTo>
                    <a:pt x="861" y="257"/>
                    <a:pt x="861" y="257"/>
                    <a:pt x="861" y="257"/>
                  </a:cubicBezTo>
                  <a:cubicBezTo>
                    <a:pt x="898" y="257"/>
                    <a:pt x="928" y="287"/>
                    <a:pt x="928" y="324"/>
                  </a:cubicBezTo>
                  <a:cubicBezTo>
                    <a:pt x="928" y="701"/>
                    <a:pt x="928" y="701"/>
                    <a:pt x="928" y="701"/>
                  </a:cubicBezTo>
                  <a:cubicBezTo>
                    <a:pt x="928" y="738"/>
                    <a:pt x="898" y="768"/>
                    <a:pt x="861" y="768"/>
                  </a:cubicBezTo>
                  <a:cubicBezTo>
                    <a:pt x="738" y="768"/>
                    <a:pt x="738" y="768"/>
                    <a:pt x="738" y="768"/>
                  </a:cubicBezTo>
                  <a:cubicBezTo>
                    <a:pt x="658" y="772"/>
                    <a:pt x="603" y="802"/>
                    <a:pt x="570" y="858"/>
                  </a:cubicBezTo>
                  <a:cubicBezTo>
                    <a:pt x="544" y="902"/>
                    <a:pt x="542" y="948"/>
                    <a:pt x="542" y="949"/>
                  </a:cubicBezTo>
                  <a:cubicBezTo>
                    <a:pt x="540" y="984"/>
                    <a:pt x="512" y="1012"/>
                    <a:pt x="477" y="1013"/>
                  </a:cubicBezTo>
                  <a:cubicBezTo>
                    <a:pt x="68" y="1024"/>
                    <a:pt x="68" y="1024"/>
                    <a:pt x="68" y="1024"/>
                  </a:cubicBezTo>
                  <a:cubicBezTo>
                    <a:pt x="68" y="1024"/>
                    <a:pt x="67" y="1024"/>
                    <a:pt x="66" y="1024"/>
                  </a:cubicBezTo>
                  <a:close/>
                  <a:moveTo>
                    <a:pt x="133" y="136"/>
                  </a:moveTo>
                  <a:cubicBezTo>
                    <a:pt x="133" y="889"/>
                    <a:pt x="133" y="889"/>
                    <a:pt x="133" y="889"/>
                  </a:cubicBezTo>
                  <a:cubicBezTo>
                    <a:pt x="419" y="882"/>
                    <a:pt x="419" y="882"/>
                    <a:pt x="419" y="882"/>
                  </a:cubicBezTo>
                  <a:cubicBezTo>
                    <a:pt x="441" y="794"/>
                    <a:pt x="511" y="646"/>
                    <a:pt x="733" y="635"/>
                  </a:cubicBezTo>
                  <a:cubicBezTo>
                    <a:pt x="734" y="635"/>
                    <a:pt x="735" y="635"/>
                    <a:pt x="736" y="635"/>
                  </a:cubicBezTo>
                  <a:cubicBezTo>
                    <a:pt x="795" y="635"/>
                    <a:pt x="795" y="635"/>
                    <a:pt x="795" y="635"/>
                  </a:cubicBezTo>
                  <a:cubicBezTo>
                    <a:pt x="795" y="391"/>
                    <a:pt x="795" y="391"/>
                    <a:pt x="795" y="391"/>
                  </a:cubicBezTo>
                  <a:cubicBezTo>
                    <a:pt x="736" y="391"/>
                    <a:pt x="736" y="391"/>
                    <a:pt x="736" y="391"/>
                  </a:cubicBezTo>
                  <a:cubicBezTo>
                    <a:pt x="735" y="391"/>
                    <a:pt x="734" y="391"/>
                    <a:pt x="733" y="390"/>
                  </a:cubicBezTo>
                  <a:cubicBezTo>
                    <a:pt x="511" y="379"/>
                    <a:pt x="441" y="231"/>
                    <a:pt x="419" y="143"/>
                  </a:cubicBezTo>
                  <a:lnTo>
                    <a:pt x="133" y="136"/>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436" name="Google Shape;1436;p9"/>
            <p:cNvSpPr/>
            <p:nvPr/>
          </p:nvSpPr>
          <p:spPr>
            <a:xfrm>
              <a:off x="6561213" y="4106093"/>
              <a:ext cx="73025" cy="549275"/>
            </a:xfrm>
            <a:custGeom>
              <a:rect b="b" l="l" r="r" t="t"/>
              <a:pathLst>
                <a:path extrusionOk="0" h="597" w="80">
                  <a:moveTo>
                    <a:pt x="40" y="597"/>
                  </a:moveTo>
                  <a:cubicBezTo>
                    <a:pt x="18" y="597"/>
                    <a:pt x="0" y="580"/>
                    <a:pt x="0" y="558"/>
                  </a:cubicBezTo>
                  <a:cubicBezTo>
                    <a:pt x="0" y="40"/>
                    <a:pt x="0" y="40"/>
                    <a:pt x="0" y="40"/>
                  </a:cubicBezTo>
                  <a:cubicBezTo>
                    <a:pt x="0" y="18"/>
                    <a:pt x="18" y="0"/>
                    <a:pt x="40" y="0"/>
                  </a:cubicBezTo>
                  <a:cubicBezTo>
                    <a:pt x="62" y="0"/>
                    <a:pt x="80" y="18"/>
                    <a:pt x="80" y="40"/>
                  </a:cubicBezTo>
                  <a:cubicBezTo>
                    <a:pt x="80" y="558"/>
                    <a:pt x="80" y="558"/>
                    <a:pt x="80" y="558"/>
                  </a:cubicBezTo>
                  <a:cubicBezTo>
                    <a:pt x="80" y="580"/>
                    <a:pt x="62" y="597"/>
                    <a:pt x="40" y="597"/>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437" name="Google Shape;1437;p9"/>
            <p:cNvSpPr/>
            <p:nvPr/>
          </p:nvSpPr>
          <p:spPr>
            <a:xfrm>
              <a:off x="6024638" y="4117206"/>
              <a:ext cx="274638" cy="122238"/>
            </a:xfrm>
            <a:custGeom>
              <a:rect b="b" l="l" r="r" t="t"/>
              <a:pathLst>
                <a:path extrusionOk="0" h="134" w="299">
                  <a:moveTo>
                    <a:pt x="232" y="134"/>
                  </a:moveTo>
                  <a:cubicBezTo>
                    <a:pt x="67" y="134"/>
                    <a:pt x="67" y="134"/>
                    <a:pt x="67" y="134"/>
                  </a:cubicBezTo>
                  <a:cubicBezTo>
                    <a:pt x="30" y="134"/>
                    <a:pt x="0" y="104"/>
                    <a:pt x="0" y="67"/>
                  </a:cubicBezTo>
                  <a:cubicBezTo>
                    <a:pt x="0" y="30"/>
                    <a:pt x="30" y="0"/>
                    <a:pt x="67" y="0"/>
                  </a:cubicBezTo>
                  <a:cubicBezTo>
                    <a:pt x="232" y="0"/>
                    <a:pt x="232" y="0"/>
                    <a:pt x="232" y="0"/>
                  </a:cubicBezTo>
                  <a:cubicBezTo>
                    <a:pt x="269" y="0"/>
                    <a:pt x="299" y="30"/>
                    <a:pt x="299" y="67"/>
                  </a:cubicBezTo>
                  <a:cubicBezTo>
                    <a:pt x="299" y="104"/>
                    <a:pt x="269" y="134"/>
                    <a:pt x="232" y="134"/>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sp>
          <p:nvSpPr>
            <p:cNvPr id="1438" name="Google Shape;1438;p9"/>
            <p:cNvSpPr/>
            <p:nvPr/>
          </p:nvSpPr>
          <p:spPr>
            <a:xfrm>
              <a:off x="6024638" y="4536306"/>
              <a:ext cx="274638" cy="122238"/>
            </a:xfrm>
            <a:custGeom>
              <a:rect b="b" l="l" r="r" t="t"/>
              <a:pathLst>
                <a:path extrusionOk="0" h="133" w="299">
                  <a:moveTo>
                    <a:pt x="232" y="133"/>
                  </a:moveTo>
                  <a:cubicBezTo>
                    <a:pt x="67" y="133"/>
                    <a:pt x="67" y="133"/>
                    <a:pt x="67" y="133"/>
                  </a:cubicBezTo>
                  <a:cubicBezTo>
                    <a:pt x="30" y="133"/>
                    <a:pt x="0" y="104"/>
                    <a:pt x="0" y="67"/>
                  </a:cubicBezTo>
                  <a:cubicBezTo>
                    <a:pt x="0" y="30"/>
                    <a:pt x="30" y="0"/>
                    <a:pt x="67" y="0"/>
                  </a:cubicBezTo>
                  <a:cubicBezTo>
                    <a:pt x="232" y="0"/>
                    <a:pt x="232" y="0"/>
                    <a:pt x="232" y="0"/>
                  </a:cubicBezTo>
                  <a:cubicBezTo>
                    <a:pt x="269" y="0"/>
                    <a:pt x="299" y="30"/>
                    <a:pt x="299" y="67"/>
                  </a:cubicBezTo>
                  <a:cubicBezTo>
                    <a:pt x="299" y="104"/>
                    <a:pt x="269" y="133"/>
                    <a:pt x="232" y="13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2"/>
                </a:solidFill>
                <a:latin typeface="Arial"/>
                <a:ea typeface="Arial"/>
                <a:cs typeface="Arial"/>
                <a:sym typeface="Arial"/>
              </a:endParaRPr>
            </a:p>
          </p:txBody>
        </p:sp>
      </p:grpSp>
      <p:grpSp>
        <p:nvGrpSpPr>
          <p:cNvPr id="1439" name="Google Shape;1439;p9"/>
          <p:cNvGrpSpPr/>
          <p:nvPr/>
        </p:nvGrpSpPr>
        <p:grpSpPr>
          <a:xfrm>
            <a:off x="631406" y="3677486"/>
            <a:ext cx="4200399" cy="762929"/>
            <a:chOff x="3748904" y="1440196"/>
            <a:chExt cx="4694192" cy="871656"/>
          </a:xfrm>
        </p:grpSpPr>
        <p:pic>
          <p:nvPicPr>
            <p:cNvPr id="1440" name="Google Shape;1440;p9"/>
            <p:cNvPicPr preferRelativeResize="0"/>
            <p:nvPr/>
          </p:nvPicPr>
          <p:blipFill rotWithShape="1">
            <a:blip r:embed="rId10">
              <a:alphaModFix/>
            </a:blip>
            <a:srcRect b="0" l="0" r="0" t="0"/>
            <a:stretch/>
          </p:blipFill>
          <p:spPr>
            <a:xfrm>
              <a:off x="3748904" y="1440196"/>
              <a:ext cx="4694192" cy="871656"/>
            </a:xfrm>
            <a:prstGeom prst="rect">
              <a:avLst/>
            </a:prstGeom>
            <a:noFill/>
            <a:ln>
              <a:noFill/>
            </a:ln>
          </p:spPr>
        </p:pic>
        <p:sp>
          <p:nvSpPr>
            <p:cNvPr id="1441" name="Google Shape;1441;p9"/>
            <p:cNvSpPr/>
            <p:nvPr/>
          </p:nvSpPr>
          <p:spPr>
            <a:xfrm>
              <a:off x="6985090" y="2083917"/>
              <a:ext cx="522413" cy="96601"/>
            </a:xfrm>
            <a:prstGeom prst="rect">
              <a:avLst/>
            </a:prstGeom>
            <a:noFill/>
            <a:ln>
              <a:noFill/>
            </a:ln>
            <a:effectLst>
              <a:reflection blurRad="0" dir="0" dist="0" endA="300" endPos="55000" kx="0" rotWithShape="0" algn="bl" stA="50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000000"/>
                </a:solidFill>
                <a:latin typeface="Arial"/>
                <a:ea typeface="Arial"/>
                <a:cs typeface="Arial"/>
                <a:sym typeface="Arial"/>
              </a:endParaRPr>
            </a:p>
          </p:txBody>
        </p:sp>
      </p:grpSp>
      <p:sp>
        <p:nvSpPr>
          <p:cNvPr id="1442" name="Google Shape;1442;p9"/>
          <p:cNvSpPr/>
          <p:nvPr/>
        </p:nvSpPr>
        <p:spPr>
          <a:xfrm>
            <a:off x="3905483" y="2611964"/>
            <a:ext cx="801986" cy="6186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2"/>
              </a:solidFill>
              <a:latin typeface="Arial"/>
              <a:ea typeface="Arial"/>
              <a:cs typeface="Arial"/>
              <a:sym typeface="Arial"/>
            </a:endParaRPr>
          </a:p>
        </p:txBody>
      </p:sp>
      <p:sp>
        <p:nvSpPr>
          <p:cNvPr id="1443" name="Google Shape;1443;p9"/>
          <p:cNvSpPr txBox="1"/>
          <p:nvPr/>
        </p:nvSpPr>
        <p:spPr>
          <a:xfrm>
            <a:off x="3879218" y="3075824"/>
            <a:ext cx="851940" cy="13849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900">
                <a:solidFill>
                  <a:schemeClr val="dk2"/>
                </a:solidFill>
                <a:latin typeface="Arial"/>
                <a:ea typeface="Arial"/>
                <a:cs typeface="Arial"/>
                <a:sym typeface="Arial"/>
              </a:rPr>
              <a:t>REST API</a:t>
            </a:r>
            <a:endParaRPr sz="800">
              <a:solidFill>
                <a:schemeClr val="dk2"/>
              </a:solidFill>
              <a:latin typeface="Arial"/>
              <a:ea typeface="Arial"/>
              <a:cs typeface="Arial"/>
              <a:sym typeface="Arial"/>
            </a:endParaRPr>
          </a:p>
        </p:txBody>
      </p:sp>
      <p:grpSp>
        <p:nvGrpSpPr>
          <p:cNvPr id="1444" name="Google Shape;1444;p9"/>
          <p:cNvGrpSpPr/>
          <p:nvPr/>
        </p:nvGrpSpPr>
        <p:grpSpPr>
          <a:xfrm>
            <a:off x="4138221" y="2720027"/>
            <a:ext cx="417120" cy="271088"/>
            <a:chOff x="3465513" y="2435226"/>
            <a:chExt cx="820738" cy="533400"/>
          </a:xfrm>
        </p:grpSpPr>
        <p:sp>
          <p:nvSpPr>
            <p:cNvPr id="1445" name="Google Shape;1445;p9"/>
            <p:cNvSpPr/>
            <p:nvPr/>
          </p:nvSpPr>
          <p:spPr>
            <a:xfrm>
              <a:off x="3948113" y="2532063"/>
              <a:ext cx="338138" cy="339725"/>
            </a:xfrm>
            <a:custGeom>
              <a:rect b="b" l="l" r="r" t="t"/>
              <a:pathLst>
                <a:path extrusionOk="0" h="214" w="213">
                  <a:moveTo>
                    <a:pt x="213" y="125"/>
                  </a:moveTo>
                  <a:lnTo>
                    <a:pt x="213" y="87"/>
                  </a:lnTo>
                  <a:lnTo>
                    <a:pt x="186" y="78"/>
                  </a:lnTo>
                  <a:lnTo>
                    <a:pt x="184" y="72"/>
                  </a:lnTo>
                  <a:lnTo>
                    <a:pt x="195" y="45"/>
                  </a:lnTo>
                  <a:lnTo>
                    <a:pt x="170" y="19"/>
                  </a:lnTo>
                  <a:lnTo>
                    <a:pt x="144" y="32"/>
                  </a:lnTo>
                  <a:lnTo>
                    <a:pt x="137" y="30"/>
                  </a:lnTo>
                  <a:lnTo>
                    <a:pt x="127" y="0"/>
                  </a:lnTo>
                  <a:lnTo>
                    <a:pt x="90" y="0"/>
                  </a:lnTo>
                  <a:lnTo>
                    <a:pt x="80" y="30"/>
                  </a:lnTo>
                  <a:lnTo>
                    <a:pt x="74" y="32"/>
                  </a:lnTo>
                  <a:lnTo>
                    <a:pt x="44" y="18"/>
                  </a:lnTo>
                  <a:lnTo>
                    <a:pt x="19" y="44"/>
                  </a:lnTo>
                  <a:lnTo>
                    <a:pt x="33" y="72"/>
                  </a:lnTo>
                  <a:lnTo>
                    <a:pt x="31" y="78"/>
                  </a:lnTo>
                  <a:lnTo>
                    <a:pt x="0" y="89"/>
                  </a:lnTo>
                  <a:lnTo>
                    <a:pt x="0" y="125"/>
                  </a:lnTo>
                  <a:lnTo>
                    <a:pt x="31" y="135"/>
                  </a:lnTo>
                  <a:lnTo>
                    <a:pt x="33" y="142"/>
                  </a:lnTo>
                  <a:lnTo>
                    <a:pt x="20" y="170"/>
                  </a:lnTo>
                  <a:lnTo>
                    <a:pt x="46" y="196"/>
                  </a:lnTo>
                  <a:lnTo>
                    <a:pt x="73" y="182"/>
                  </a:lnTo>
                  <a:lnTo>
                    <a:pt x="80" y="185"/>
                  </a:lnTo>
                  <a:lnTo>
                    <a:pt x="91" y="214"/>
                  </a:lnTo>
                  <a:lnTo>
                    <a:pt x="128" y="214"/>
                  </a:lnTo>
                  <a:lnTo>
                    <a:pt x="138" y="183"/>
                  </a:lnTo>
                  <a:lnTo>
                    <a:pt x="144" y="181"/>
                  </a:lnTo>
                  <a:lnTo>
                    <a:pt x="171" y="193"/>
                  </a:lnTo>
                  <a:lnTo>
                    <a:pt x="197" y="168"/>
                  </a:lnTo>
                  <a:lnTo>
                    <a:pt x="182" y="140"/>
                  </a:lnTo>
                  <a:lnTo>
                    <a:pt x="185" y="135"/>
                  </a:lnTo>
                  <a:lnTo>
                    <a:pt x="213" y="125"/>
                  </a:lnTo>
                  <a:close/>
                  <a:moveTo>
                    <a:pt x="145" y="158"/>
                  </a:moveTo>
                  <a:lnTo>
                    <a:pt x="120" y="169"/>
                  </a:lnTo>
                  <a:lnTo>
                    <a:pt x="113" y="192"/>
                  </a:lnTo>
                  <a:lnTo>
                    <a:pt x="105" y="192"/>
                  </a:lnTo>
                  <a:lnTo>
                    <a:pt x="97" y="169"/>
                  </a:lnTo>
                  <a:lnTo>
                    <a:pt x="73" y="158"/>
                  </a:lnTo>
                  <a:lnTo>
                    <a:pt x="50" y="170"/>
                  </a:lnTo>
                  <a:lnTo>
                    <a:pt x="45" y="165"/>
                  </a:lnTo>
                  <a:lnTo>
                    <a:pt x="57" y="142"/>
                  </a:lnTo>
                  <a:lnTo>
                    <a:pt x="46" y="118"/>
                  </a:lnTo>
                  <a:lnTo>
                    <a:pt x="22" y="111"/>
                  </a:lnTo>
                  <a:lnTo>
                    <a:pt x="22" y="104"/>
                  </a:lnTo>
                  <a:lnTo>
                    <a:pt x="45" y="96"/>
                  </a:lnTo>
                  <a:lnTo>
                    <a:pt x="57" y="71"/>
                  </a:lnTo>
                  <a:lnTo>
                    <a:pt x="44" y="48"/>
                  </a:lnTo>
                  <a:lnTo>
                    <a:pt x="49" y="43"/>
                  </a:lnTo>
                  <a:lnTo>
                    <a:pt x="73" y="56"/>
                  </a:lnTo>
                  <a:lnTo>
                    <a:pt x="97" y="46"/>
                  </a:lnTo>
                  <a:lnTo>
                    <a:pt x="105" y="21"/>
                  </a:lnTo>
                  <a:lnTo>
                    <a:pt x="112" y="21"/>
                  </a:lnTo>
                  <a:lnTo>
                    <a:pt x="120" y="46"/>
                  </a:lnTo>
                  <a:lnTo>
                    <a:pt x="145" y="54"/>
                  </a:lnTo>
                  <a:lnTo>
                    <a:pt x="166" y="44"/>
                  </a:lnTo>
                  <a:lnTo>
                    <a:pt x="172" y="48"/>
                  </a:lnTo>
                  <a:lnTo>
                    <a:pt x="160" y="71"/>
                  </a:lnTo>
                  <a:lnTo>
                    <a:pt x="170" y="96"/>
                  </a:lnTo>
                  <a:lnTo>
                    <a:pt x="192" y="103"/>
                  </a:lnTo>
                  <a:lnTo>
                    <a:pt x="192" y="110"/>
                  </a:lnTo>
                  <a:lnTo>
                    <a:pt x="168" y="118"/>
                  </a:lnTo>
                  <a:lnTo>
                    <a:pt x="161" y="142"/>
                  </a:lnTo>
                  <a:lnTo>
                    <a:pt x="172" y="164"/>
                  </a:lnTo>
                  <a:lnTo>
                    <a:pt x="167" y="169"/>
                  </a:lnTo>
                  <a:lnTo>
                    <a:pt x="145" y="158"/>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46" name="Google Shape;1446;p9"/>
            <p:cNvSpPr/>
            <p:nvPr/>
          </p:nvSpPr>
          <p:spPr>
            <a:xfrm>
              <a:off x="4052888" y="2636838"/>
              <a:ext cx="130175" cy="131763"/>
            </a:xfrm>
            <a:custGeom>
              <a:rect b="b" l="l" r="r" t="t"/>
              <a:pathLst>
                <a:path extrusionOk="0" h="70" w="70">
                  <a:moveTo>
                    <a:pt x="34" y="0"/>
                  </a:moveTo>
                  <a:cubicBezTo>
                    <a:pt x="15" y="0"/>
                    <a:pt x="0" y="16"/>
                    <a:pt x="0" y="35"/>
                  </a:cubicBezTo>
                  <a:cubicBezTo>
                    <a:pt x="0" y="54"/>
                    <a:pt x="16" y="70"/>
                    <a:pt x="35" y="70"/>
                  </a:cubicBezTo>
                  <a:cubicBezTo>
                    <a:pt x="54" y="70"/>
                    <a:pt x="70" y="54"/>
                    <a:pt x="70" y="35"/>
                  </a:cubicBezTo>
                  <a:cubicBezTo>
                    <a:pt x="70" y="16"/>
                    <a:pt x="54" y="0"/>
                    <a:pt x="34" y="0"/>
                  </a:cubicBezTo>
                  <a:close/>
                  <a:moveTo>
                    <a:pt x="52" y="35"/>
                  </a:moveTo>
                  <a:cubicBezTo>
                    <a:pt x="52" y="44"/>
                    <a:pt x="44" y="52"/>
                    <a:pt x="34" y="52"/>
                  </a:cubicBezTo>
                  <a:cubicBezTo>
                    <a:pt x="25" y="52"/>
                    <a:pt x="18" y="44"/>
                    <a:pt x="18" y="35"/>
                  </a:cubicBezTo>
                  <a:cubicBezTo>
                    <a:pt x="18" y="25"/>
                    <a:pt x="25" y="18"/>
                    <a:pt x="35" y="18"/>
                  </a:cubicBezTo>
                  <a:cubicBezTo>
                    <a:pt x="44" y="18"/>
                    <a:pt x="52" y="25"/>
                    <a:pt x="52" y="3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447" name="Google Shape;1447;p9"/>
            <p:cNvSpPr/>
            <p:nvPr/>
          </p:nvSpPr>
          <p:spPr>
            <a:xfrm>
              <a:off x="3465513" y="2435226"/>
              <a:ext cx="679450" cy="533400"/>
            </a:xfrm>
            <a:custGeom>
              <a:rect b="b" l="l" r="r" t="t"/>
              <a:pathLst>
                <a:path extrusionOk="0" h="336" w="428">
                  <a:moveTo>
                    <a:pt x="400" y="308"/>
                  </a:moveTo>
                  <a:lnTo>
                    <a:pt x="28" y="308"/>
                  </a:lnTo>
                  <a:lnTo>
                    <a:pt x="28" y="111"/>
                  </a:lnTo>
                  <a:lnTo>
                    <a:pt x="311" y="111"/>
                  </a:lnTo>
                  <a:lnTo>
                    <a:pt x="311" y="82"/>
                  </a:lnTo>
                  <a:lnTo>
                    <a:pt x="28" y="82"/>
                  </a:lnTo>
                  <a:lnTo>
                    <a:pt x="28" y="28"/>
                  </a:lnTo>
                  <a:lnTo>
                    <a:pt x="400" y="28"/>
                  </a:lnTo>
                  <a:lnTo>
                    <a:pt x="400" y="47"/>
                  </a:lnTo>
                  <a:lnTo>
                    <a:pt x="428" y="47"/>
                  </a:lnTo>
                  <a:lnTo>
                    <a:pt x="428" y="0"/>
                  </a:lnTo>
                  <a:lnTo>
                    <a:pt x="0" y="0"/>
                  </a:lnTo>
                  <a:lnTo>
                    <a:pt x="0" y="336"/>
                  </a:lnTo>
                  <a:lnTo>
                    <a:pt x="428" y="336"/>
                  </a:lnTo>
                  <a:lnTo>
                    <a:pt x="428" y="288"/>
                  </a:lnTo>
                  <a:lnTo>
                    <a:pt x="400" y="288"/>
                  </a:lnTo>
                  <a:lnTo>
                    <a:pt x="400" y="308"/>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pic>
        <p:nvPicPr>
          <p:cNvPr id="1448" name="Google Shape;1448;p9" title="Nutanix logo.png"/>
          <p:cNvPicPr preferRelativeResize="0"/>
          <p:nvPr/>
        </p:nvPicPr>
        <p:blipFill>
          <a:blip r:embed="rId11">
            <a:alphaModFix/>
          </a:blip>
          <a:stretch>
            <a:fillRect/>
          </a:stretch>
        </p:blipFill>
        <p:spPr>
          <a:xfrm>
            <a:off x="381291" y="1418727"/>
            <a:ext cx="1182072" cy="618626"/>
          </a:xfrm>
          <a:prstGeom prst="rect">
            <a:avLst/>
          </a:prstGeom>
          <a:noFill/>
          <a:ln cap="flat" cmpd="sng" w="12700">
            <a:solidFill>
              <a:schemeClr val="accent6"/>
            </a:solidFill>
            <a:prstDash val="solid"/>
            <a:miter lim="8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04"/>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7_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2019-01-27T20:00:32Z</dcterms:created>
  <dc:creator>brutter@cgiinteractive.onmicrosoft.com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0x01010054770F13E622474FA256DF07431EC416</vt:lpwstr>
  </property>
  <property fmtid="{D5CDD505-2E9C-101B-9397-08002B2CF9AE}" pid="3" name="MSIP_Label_17cb76b2-10b8-4fe1-93d4-2202842406cd_Enabled">
    <vt:lpwstr>True</vt:lpwstr>
  </property>
  <property fmtid="{D5CDD505-2E9C-101B-9397-08002B2CF9AE}" pid="4" name="MSIP_Label_17cb76b2-10b8-4fe1-93d4-2202842406cd_SiteId">
    <vt:lpwstr>945c199a-83a2-4e80-9f8c-5a91be5752dd</vt:lpwstr>
  </property>
  <property fmtid="{D5CDD505-2E9C-101B-9397-08002B2CF9AE}" pid="5" name="MSIP_Label_17cb76b2-10b8-4fe1-93d4-2202842406cd_Owner">
    <vt:lpwstr>Josh_Sugarman@Dell.com</vt:lpwstr>
  </property>
  <property fmtid="{D5CDD505-2E9C-101B-9397-08002B2CF9AE}" pid="6" name="MSIP_Label_17cb76b2-10b8-4fe1-93d4-2202842406cd_SetDate">
    <vt:lpwstr>2020-06-04T00:24:19.8797157Z</vt:lpwstr>
  </property>
  <property fmtid="{D5CDD505-2E9C-101B-9397-08002B2CF9AE}" pid="7" name="MSIP_Label_17cb76b2-10b8-4fe1-93d4-2202842406cd_Name">
    <vt:lpwstr>External Public</vt:lpwstr>
  </property>
  <property fmtid="{D5CDD505-2E9C-101B-9397-08002B2CF9AE}" pid="8" name="MSIP_Label_17cb76b2-10b8-4fe1-93d4-2202842406cd_Application">
    <vt:lpwstr>Microsoft Azure Information Protection</vt:lpwstr>
  </property>
  <property fmtid="{D5CDD505-2E9C-101B-9397-08002B2CF9AE}" pid="9" name="MSIP_Label_17cb76b2-10b8-4fe1-93d4-2202842406cd_ActionId">
    <vt:lpwstr>0d7fa863-cc8c-4879-9114-f9884938852f</vt:lpwstr>
  </property>
  <property fmtid="{D5CDD505-2E9C-101B-9397-08002B2CF9AE}" pid="10" name="MSIP_Label_17cb76b2-10b8-4fe1-93d4-2202842406cd_Extended_MSFT_Method">
    <vt:lpwstr>Manual</vt:lpwstr>
  </property>
  <property fmtid="{D5CDD505-2E9C-101B-9397-08002B2CF9AE}" pid="11" name="aiplabel">
    <vt:lpwstr>External Public</vt:lpwstr>
  </property>
  <property fmtid="{D5CDD505-2E9C-101B-9397-08002B2CF9AE}" pid="12" name="MSIP_Label_c7e2f00d-3f70-4c4c-a96e-7f1bccf043b1_Enabled">
    <vt:lpwstr>true</vt:lpwstr>
  </property>
  <property fmtid="{D5CDD505-2E9C-101B-9397-08002B2CF9AE}" pid="13" name="MSIP_Label_c7e2f00d-3f70-4c4c-a96e-7f1bccf043b1_SetDate">
    <vt:lpwstr>2025-03-28T14:22:18Z</vt:lpwstr>
  </property>
  <property fmtid="{D5CDD505-2E9C-101B-9397-08002B2CF9AE}" pid="14" name="MSIP_Label_c7e2f00d-3f70-4c4c-a96e-7f1bccf043b1_Method">
    <vt:lpwstr>Privileged</vt:lpwstr>
  </property>
  <property fmtid="{D5CDD505-2E9C-101B-9397-08002B2CF9AE}" pid="15" name="MSIP_Label_c7e2f00d-3f70-4c4c-a96e-7f1bccf043b1_Name">
    <vt:lpwstr>No Restrictions Federal</vt:lpwstr>
  </property>
  <property fmtid="{D5CDD505-2E9C-101B-9397-08002B2CF9AE}" pid="16" name="MSIP_Label_c7e2f00d-3f70-4c4c-a96e-7f1bccf043b1_SiteId">
    <vt:lpwstr>04f08a3c-264c-452c-a4d2-af0ba97d7f5c</vt:lpwstr>
  </property>
  <property fmtid="{D5CDD505-2E9C-101B-9397-08002B2CF9AE}" pid="17" name="MSIP_Label_c7e2f00d-3f70-4c4c-a96e-7f1bccf043b1_ActionId">
    <vt:lpwstr>9e2b8981-b1e2-4574-a893-c7761288ba6f</vt:lpwstr>
  </property>
  <property fmtid="{D5CDD505-2E9C-101B-9397-08002B2CF9AE}" pid="18" name="MSIP_Label_c7e2f00d-3f70-4c4c-a96e-7f1bccf043b1_ContentBits">
    <vt:lpwstr>0</vt:lpwstr>
  </property>
  <property fmtid="{D5CDD505-2E9C-101B-9397-08002B2CF9AE}" pid="19" name="MSIP_Label_c7e2f00d-3f70-4c4c-a96e-7f1bccf043b1_Tag">
    <vt:lpwstr>10, 0, 1, 1</vt:lpwstr>
  </property>
</Properties>
</file>